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Economica" panose="02000506040000020004" pitchFamily="2" charset="77"/>
      <p:regular r:id="rId20"/>
      <p:bold r:id="rId21"/>
      <p:italic r:id="rId22"/>
      <p:boldItalic r:id="rId23"/>
    </p:embeddedFont>
    <p:embeddedFont>
      <p:font typeface="Montserrat" pitchFamily="2" charset="77"/>
      <p:regular r:id="rId24"/>
      <p:bold r:id="rId25"/>
      <p:italic r:id="rId26"/>
      <p:boldItalic r:id="rId27"/>
    </p:embeddedFont>
    <p:embeddedFont>
      <p:font typeface="Montserrat Medium" pitchFamily="2" charset="77"/>
      <p:regular r:id="rId28"/>
      <p:bold r:id="rId29"/>
      <p:italic r:id="rId30"/>
      <p:boldItalic r:id="rId31"/>
    </p:embeddedFont>
    <p:embeddedFont>
      <p:font typeface="Montserrat SemiBold" pitchFamily="2" charset="77"/>
      <p:regular r:id="rId32"/>
      <p:bold r:id="rId33"/>
      <p:italic r:id="rId34"/>
      <p:boldItalic r:id="rId35"/>
    </p:embeddedFont>
    <p:embeddedFont>
      <p:font typeface="Open Sans" panose="020B0306030504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39d805c5d_2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39d805c5d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3c0d5e5f6_7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3c0d5e5f6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839d805c5d_4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839d805c5d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39d805c5d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39d805c5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3658683" y="1008933"/>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7091169" y="4355671"/>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4059600" y="1925674"/>
            <a:ext cx="4072800" cy="20496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a:endParaRPr/>
          </a:p>
        </p:txBody>
      </p:sp>
      <p:sp>
        <p:nvSpPr>
          <p:cNvPr id="13" name="Google Shape;13;p2"/>
          <p:cNvSpPr txBox="1">
            <a:spLocks noGrp="1"/>
          </p:cNvSpPr>
          <p:nvPr>
            <p:ph type="subTitle" idx="1"/>
          </p:nvPr>
        </p:nvSpPr>
        <p:spPr>
          <a:xfrm>
            <a:off x="4059600" y="4155440"/>
            <a:ext cx="4072800" cy="9351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Font typeface="Economica"/>
              <a:buNone/>
              <a:defRPr sz="2800">
                <a:latin typeface="Economica"/>
                <a:ea typeface="Economica"/>
                <a:cs typeface="Economica"/>
                <a:sym typeface="Economica"/>
              </a:defRPr>
            </a:lvl1pPr>
            <a:lvl2pPr lvl="1" algn="ctr">
              <a:lnSpc>
                <a:spcPct val="100000"/>
              </a:lnSpc>
              <a:spcBef>
                <a:spcPts val="0"/>
              </a:spcBef>
              <a:spcAft>
                <a:spcPts val="0"/>
              </a:spcAft>
              <a:buSzPts val="2800"/>
              <a:buFont typeface="Economica"/>
              <a:buNone/>
              <a:defRPr sz="2800">
                <a:latin typeface="Economica"/>
                <a:ea typeface="Economica"/>
                <a:cs typeface="Economica"/>
                <a:sym typeface="Economica"/>
              </a:defRPr>
            </a:lvl2pPr>
            <a:lvl3pPr lvl="2" algn="ctr">
              <a:lnSpc>
                <a:spcPct val="100000"/>
              </a:lnSpc>
              <a:spcBef>
                <a:spcPts val="0"/>
              </a:spcBef>
              <a:spcAft>
                <a:spcPts val="0"/>
              </a:spcAft>
              <a:buSzPts val="2800"/>
              <a:buFont typeface="Economica"/>
              <a:buNone/>
              <a:defRPr sz="2800">
                <a:latin typeface="Economica"/>
                <a:ea typeface="Economica"/>
                <a:cs typeface="Economica"/>
                <a:sym typeface="Economica"/>
              </a:defRPr>
            </a:lvl3pPr>
            <a:lvl4pPr lvl="3" algn="ctr">
              <a:lnSpc>
                <a:spcPct val="100000"/>
              </a:lnSpc>
              <a:spcBef>
                <a:spcPts val="0"/>
              </a:spcBef>
              <a:spcAft>
                <a:spcPts val="0"/>
              </a:spcAft>
              <a:buSzPts val="2800"/>
              <a:buFont typeface="Economica"/>
              <a:buNone/>
              <a:defRPr sz="2800">
                <a:latin typeface="Economica"/>
                <a:ea typeface="Economica"/>
                <a:cs typeface="Economica"/>
                <a:sym typeface="Economica"/>
              </a:defRPr>
            </a:lvl4pPr>
            <a:lvl5pPr lvl="4" algn="ctr">
              <a:lnSpc>
                <a:spcPct val="100000"/>
              </a:lnSpc>
              <a:spcBef>
                <a:spcPts val="0"/>
              </a:spcBef>
              <a:spcAft>
                <a:spcPts val="0"/>
              </a:spcAft>
              <a:buSzPts val="2800"/>
              <a:buFont typeface="Economica"/>
              <a:buNone/>
              <a:defRPr sz="2800">
                <a:latin typeface="Economica"/>
                <a:ea typeface="Economica"/>
                <a:cs typeface="Economica"/>
                <a:sym typeface="Economica"/>
              </a:defRPr>
            </a:lvl5pPr>
            <a:lvl6pPr lvl="5" algn="ctr">
              <a:lnSpc>
                <a:spcPct val="100000"/>
              </a:lnSpc>
              <a:spcBef>
                <a:spcPts val="0"/>
              </a:spcBef>
              <a:spcAft>
                <a:spcPts val="0"/>
              </a:spcAft>
              <a:buSzPts val="2800"/>
              <a:buFont typeface="Economica"/>
              <a:buNone/>
              <a:defRPr sz="2800">
                <a:latin typeface="Economica"/>
                <a:ea typeface="Economica"/>
                <a:cs typeface="Economica"/>
                <a:sym typeface="Economica"/>
              </a:defRPr>
            </a:lvl6pPr>
            <a:lvl7pPr lvl="6" algn="ctr">
              <a:lnSpc>
                <a:spcPct val="100000"/>
              </a:lnSpc>
              <a:spcBef>
                <a:spcPts val="0"/>
              </a:spcBef>
              <a:spcAft>
                <a:spcPts val="0"/>
              </a:spcAft>
              <a:buSzPts val="2800"/>
              <a:buFont typeface="Economica"/>
              <a:buNone/>
              <a:defRPr sz="2800">
                <a:latin typeface="Economica"/>
                <a:ea typeface="Economica"/>
                <a:cs typeface="Economica"/>
                <a:sym typeface="Economica"/>
              </a:defRPr>
            </a:lvl7pPr>
            <a:lvl8pPr lvl="7" algn="ctr">
              <a:lnSpc>
                <a:spcPct val="100000"/>
              </a:lnSpc>
              <a:spcBef>
                <a:spcPts val="0"/>
              </a:spcBef>
              <a:spcAft>
                <a:spcPts val="0"/>
              </a:spcAft>
              <a:buSzPts val="2800"/>
              <a:buFont typeface="Economica"/>
              <a:buNone/>
              <a:defRPr sz="2800">
                <a:latin typeface="Economica"/>
                <a:ea typeface="Economica"/>
                <a:cs typeface="Economica"/>
                <a:sym typeface="Economica"/>
              </a:defRPr>
            </a:lvl8pPr>
            <a:lvl9pPr lvl="8" algn="ctr">
              <a:lnSpc>
                <a:spcPct val="100000"/>
              </a:lnSpc>
              <a:spcBef>
                <a:spcPts val="0"/>
              </a:spcBef>
              <a:spcAft>
                <a:spcPts val="0"/>
              </a:spcAft>
              <a:buSzPts val="2800"/>
              <a:buFont typeface="Economica"/>
              <a:buNone/>
              <a:defRPr sz="28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11"/>
          <p:cNvSpPr/>
          <p:nvPr/>
        </p:nvSpPr>
        <p:spPr>
          <a:xfrm>
            <a:off x="6096000" y="-33"/>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51" name="Google Shape;51;p11"/>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52" name="Google Shape;52;p11"/>
          <p:cNvSpPr txBox="1">
            <a:spLocks noGrp="1"/>
          </p:cNvSpPr>
          <p:nvPr>
            <p:ph type="title"/>
          </p:nvPr>
        </p:nvSpPr>
        <p:spPr>
          <a:xfrm>
            <a:off x="354000" y="1239033"/>
            <a:ext cx="5393700" cy="23817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2"/>
              </a:buClr>
              <a:buSzPts val="5600"/>
              <a:buNone/>
              <a:defRPr>
                <a:solidFill>
                  <a:schemeClr val="lt2"/>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a:endParaRPr/>
          </a:p>
        </p:txBody>
      </p:sp>
      <p:sp>
        <p:nvSpPr>
          <p:cNvPr id="53" name="Google Shape;53;p11"/>
          <p:cNvSpPr txBox="1">
            <a:spLocks noGrp="1"/>
          </p:cNvSpPr>
          <p:nvPr>
            <p:ph type="subTitle" idx="1"/>
          </p:nvPr>
        </p:nvSpPr>
        <p:spPr>
          <a:xfrm>
            <a:off x="354000" y="3692001"/>
            <a:ext cx="5393700" cy="20988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3200"/>
              <a:buFont typeface="Economica"/>
              <a:buNone/>
              <a:defRPr sz="3200">
                <a:latin typeface="Economica"/>
                <a:ea typeface="Economica"/>
                <a:cs typeface="Economica"/>
                <a:sym typeface="Economica"/>
              </a:defRPr>
            </a:lvl1pPr>
            <a:lvl2pPr lvl="1" algn="ctr">
              <a:lnSpc>
                <a:spcPct val="100000"/>
              </a:lnSpc>
              <a:spcBef>
                <a:spcPts val="0"/>
              </a:spcBef>
              <a:spcAft>
                <a:spcPts val="0"/>
              </a:spcAft>
              <a:buSzPts val="3200"/>
              <a:buFont typeface="Economica"/>
              <a:buNone/>
              <a:defRPr sz="3200">
                <a:latin typeface="Economica"/>
                <a:ea typeface="Economica"/>
                <a:cs typeface="Economica"/>
                <a:sym typeface="Economica"/>
              </a:defRPr>
            </a:lvl2pPr>
            <a:lvl3pPr lvl="2" algn="ctr">
              <a:lnSpc>
                <a:spcPct val="100000"/>
              </a:lnSpc>
              <a:spcBef>
                <a:spcPts val="0"/>
              </a:spcBef>
              <a:spcAft>
                <a:spcPts val="0"/>
              </a:spcAft>
              <a:buSzPts val="3200"/>
              <a:buFont typeface="Economica"/>
              <a:buNone/>
              <a:defRPr sz="3200">
                <a:latin typeface="Economica"/>
                <a:ea typeface="Economica"/>
                <a:cs typeface="Economica"/>
                <a:sym typeface="Economica"/>
              </a:defRPr>
            </a:lvl3pPr>
            <a:lvl4pPr lvl="3" algn="ctr">
              <a:lnSpc>
                <a:spcPct val="100000"/>
              </a:lnSpc>
              <a:spcBef>
                <a:spcPts val="0"/>
              </a:spcBef>
              <a:spcAft>
                <a:spcPts val="0"/>
              </a:spcAft>
              <a:buSzPts val="3200"/>
              <a:buFont typeface="Economica"/>
              <a:buNone/>
              <a:defRPr sz="3200">
                <a:latin typeface="Economica"/>
                <a:ea typeface="Economica"/>
                <a:cs typeface="Economica"/>
                <a:sym typeface="Economica"/>
              </a:defRPr>
            </a:lvl4pPr>
            <a:lvl5pPr lvl="4" algn="ctr">
              <a:lnSpc>
                <a:spcPct val="100000"/>
              </a:lnSpc>
              <a:spcBef>
                <a:spcPts val="0"/>
              </a:spcBef>
              <a:spcAft>
                <a:spcPts val="0"/>
              </a:spcAft>
              <a:buSzPts val="3200"/>
              <a:buFont typeface="Economica"/>
              <a:buNone/>
              <a:defRPr sz="3200">
                <a:latin typeface="Economica"/>
                <a:ea typeface="Economica"/>
                <a:cs typeface="Economica"/>
                <a:sym typeface="Economica"/>
              </a:defRPr>
            </a:lvl5pPr>
            <a:lvl6pPr lvl="5" algn="ctr">
              <a:lnSpc>
                <a:spcPct val="100000"/>
              </a:lnSpc>
              <a:spcBef>
                <a:spcPts val="0"/>
              </a:spcBef>
              <a:spcAft>
                <a:spcPts val="0"/>
              </a:spcAft>
              <a:buSzPts val="3200"/>
              <a:buFont typeface="Economica"/>
              <a:buNone/>
              <a:defRPr sz="3200">
                <a:latin typeface="Economica"/>
                <a:ea typeface="Economica"/>
                <a:cs typeface="Economica"/>
                <a:sym typeface="Economica"/>
              </a:defRPr>
            </a:lvl6pPr>
            <a:lvl7pPr lvl="6" algn="ctr">
              <a:lnSpc>
                <a:spcPct val="100000"/>
              </a:lnSpc>
              <a:spcBef>
                <a:spcPts val="0"/>
              </a:spcBef>
              <a:spcAft>
                <a:spcPts val="0"/>
              </a:spcAft>
              <a:buSzPts val="3200"/>
              <a:buFont typeface="Economica"/>
              <a:buNone/>
              <a:defRPr sz="3200">
                <a:latin typeface="Economica"/>
                <a:ea typeface="Economica"/>
                <a:cs typeface="Economica"/>
                <a:sym typeface="Economica"/>
              </a:defRPr>
            </a:lvl7pPr>
            <a:lvl8pPr lvl="7" algn="ctr">
              <a:lnSpc>
                <a:spcPct val="100000"/>
              </a:lnSpc>
              <a:spcBef>
                <a:spcPts val="0"/>
              </a:spcBef>
              <a:spcAft>
                <a:spcPts val="0"/>
              </a:spcAft>
              <a:buSzPts val="3200"/>
              <a:buFont typeface="Economica"/>
              <a:buNone/>
              <a:defRPr sz="3200">
                <a:latin typeface="Economica"/>
                <a:ea typeface="Economica"/>
                <a:cs typeface="Economica"/>
                <a:sym typeface="Economica"/>
              </a:defRPr>
            </a:lvl8pPr>
            <a:lvl9pPr lvl="8" algn="ctr">
              <a:lnSpc>
                <a:spcPct val="100000"/>
              </a:lnSpc>
              <a:spcBef>
                <a:spcPts val="0"/>
              </a:spcBef>
              <a:spcAft>
                <a:spcPts val="0"/>
              </a:spcAft>
              <a:buSzPts val="3200"/>
              <a:buFont typeface="Economica"/>
              <a:buNone/>
              <a:defRPr sz="3200">
                <a:latin typeface="Economica"/>
                <a:ea typeface="Economica"/>
                <a:cs typeface="Economica"/>
                <a:sym typeface="Economica"/>
              </a:defRPr>
            </a:lvl9pPr>
          </a:lstStyle>
          <a:p>
            <a:endParaRPr/>
          </a:p>
        </p:txBody>
      </p:sp>
      <p:sp>
        <p:nvSpPr>
          <p:cNvPr id="54" name="Google Shape;54;p11"/>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49250">
              <a:spcBef>
                <a:spcPts val="21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endParaRPr/>
          </a:p>
        </p:txBody>
      </p:sp>
      <p:sp>
        <p:nvSpPr>
          <p:cNvPr id="55" name="Google Shape;55;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bg>
      <p:bgPr>
        <a:solidFill>
          <a:srgbClr val="1C1D24"/>
        </a:solidFill>
        <a:effectLst/>
      </p:bgPr>
    </p:bg>
    <p:spTree>
      <p:nvGrpSpPr>
        <p:cNvPr id="1" name="Shape 56"/>
        <p:cNvGrpSpPr/>
        <p:nvPr/>
      </p:nvGrpSpPr>
      <p:grpSpPr>
        <a:xfrm>
          <a:off x="0" y="0"/>
          <a:ext cx="0" cy="0"/>
          <a:chOff x="0" y="0"/>
          <a:chExt cx="0" cy="0"/>
        </a:xfrm>
      </p:grpSpPr>
      <p:sp>
        <p:nvSpPr>
          <p:cNvPr id="57" name="Google Shape;57;p12"/>
          <p:cNvSpPr/>
          <p:nvPr/>
        </p:nvSpPr>
        <p:spPr>
          <a:xfrm>
            <a:off x="6096000" y="-33"/>
            <a:ext cx="6096000" cy="6858000"/>
          </a:xfrm>
          <a:prstGeom prst="rect">
            <a:avLst/>
          </a:prstGeom>
          <a:solidFill>
            <a:srgbClr val="56666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58" name="Google Shape;58;p12"/>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59" name="Google Shape;59;p12"/>
          <p:cNvSpPr txBox="1">
            <a:spLocks noGrp="1"/>
          </p:cNvSpPr>
          <p:nvPr>
            <p:ph type="title"/>
          </p:nvPr>
        </p:nvSpPr>
        <p:spPr>
          <a:xfrm>
            <a:off x="354000" y="1239033"/>
            <a:ext cx="5393700" cy="23817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5600"/>
              <a:buNone/>
              <a:defRPr>
                <a:solidFill>
                  <a:schemeClr val="lt2"/>
                </a:solidFill>
              </a:defRPr>
            </a:lvl1pPr>
            <a:lvl2pPr lvl="1" algn="ctr" rtl="0">
              <a:spcBef>
                <a:spcPts val="0"/>
              </a:spcBef>
              <a:spcAft>
                <a:spcPts val="0"/>
              </a:spcAft>
              <a:buClr>
                <a:schemeClr val="lt2"/>
              </a:buClr>
              <a:buSzPts val="5600"/>
              <a:buNone/>
              <a:defRPr>
                <a:solidFill>
                  <a:schemeClr val="lt2"/>
                </a:solidFill>
              </a:defRPr>
            </a:lvl2pPr>
            <a:lvl3pPr lvl="2" algn="ctr" rtl="0">
              <a:spcBef>
                <a:spcPts val="0"/>
              </a:spcBef>
              <a:spcAft>
                <a:spcPts val="0"/>
              </a:spcAft>
              <a:buClr>
                <a:schemeClr val="lt2"/>
              </a:buClr>
              <a:buSzPts val="5600"/>
              <a:buNone/>
              <a:defRPr>
                <a:solidFill>
                  <a:schemeClr val="lt2"/>
                </a:solidFill>
              </a:defRPr>
            </a:lvl3pPr>
            <a:lvl4pPr lvl="3" algn="ctr" rtl="0">
              <a:spcBef>
                <a:spcPts val="0"/>
              </a:spcBef>
              <a:spcAft>
                <a:spcPts val="0"/>
              </a:spcAft>
              <a:buClr>
                <a:schemeClr val="lt2"/>
              </a:buClr>
              <a:buSzPts val="5600"/>
              <a:buNone/>
              <a:defRPr>
                <a:solidFill>
                  <a:schemeClr val="lt2"/>
                </a:solidFill>
              </a:defRPr>
            </a:lvl4pPr>
            <a:lvl5pPr lvl="4" algn="ctr" rtl="0">
              <a:spcBef>
                <a:spcPts val="0"/>
              </a:spcBef>
              <a:spcAft>
                <a:spcPts val="0"/>
              </a:spcAft>
              <a:buClr>
                <a:schemeClr val="lt2"/>
              </a:buClr>
              <a:buSzPts val="5600"/>
              <a:buNone/>
              <a:defRPr>
                <a:solidFill>
                  <a:schemeClr val="lt2"/>
                </a:solidFill>
              </a:defRPr>
            </a:lvl5pPr>
            <a:lvl6pPr lvl="5" algn="ctr" rtl="0">
              <a:spcBef>
                <a:spcPts val="0"/>
              </a:spcBef>
              <a:spcAft>
                <a:spcPts val="0"/>
              </a:spcAft>
              <a:buClr>
                <a:schemeClr val="lt2"/>
              </a:buClr>
              <a:buSzPts val="5600"/>
              <a:buNone/>
              <a:defRPr>
                <a:solidFill>
                  <a:schemeClr val="lt2"/>
                </a:solidFill>
              </a:defRPr>
            </a:lvl6pPr>
            <a:lvl7pPr lvl="6" algn="ctr" rtl="0">
              <a:spcBef>
                <a:spcPts val="0"/>
              </a:spcBef>
              <a:spcAft>
                <a:spcPts val="0"/>
              </a:spcAft>
              <a:buClr>
                <a:schemeClr val="lt2"/>
              </a:buClr>
              <a:buSzPts val="5600"/>
              <a:buNone/>
              <a:defRPr>
                <a:solidFill>
                  <a:schemeClr val="lt2"/>
                </a:solidFill>
              </a:defRPr>
            </a:lvl7pPr>
            <a:lvl8pPr lvl="7" algn="ctr" rtl="0">
              <a:spcBef>
                <a:spcPts val="0"/>
              </a:spcBef>
              <a:spcAft>
                <a:spcPts val="0"/>
              </a:spcAft>
              <a:buClr>
                <a:schemeClr val="lt2"/>
              </a:buClr>
              <a:buSzPts val="5600"/>
              <a:buNone/>
              <a:defRPr>
                <a:solidFill>
                  <a:schemeClr val="lt2"/>
                </a:solidFill>
              </a:defRPr>
            </a:lvl8pPr>
            <a:lvl9pPr lvl="8" algn="ctr" rtl="0">
              <a:spcBef>
                <a:spcPts val="0"/>
              </a:spcBef>
              <a:spcAft>
                <a:spcPts val="0"/>
              </a:spcAft>
              <a:buClr>
                <a:schemeClr val="lt2"/>
              </a:buClr>
              <a:buSzPts val="5600"/>
              <a:buNone/>
              <a:defRPr>
                <a:solidFill>
                  <a:schemeClr val="lt2"/>
                </a:solidFill>
              </a:defRPr>
            </a:lvl9pPr>
          </a:lstStyle>
          <a:p>
            <a:endParaRPr/>
          </a:p>
        </p:txBody>
      </p:sp>
      <p:sp>
        <p:nvSpPr>
          <p:cNvPr id="60" name="Google Shape;60;p12"/>
          <p:cNvSpPr txBox="1">
            <a:spLocks noGrp="1"/>
          </p:cNvSpPr>
          <p:nvPr>
            <p:ph type="subTitle" idx="1"/>
          </p:nvPr>
        </p:nvSpPr>
        <p:spPr>
          <a:xfrm>
            <a:off x="354000" y="3692001"/>
            <a:ext cx="5393700" cy="20988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SzPts val="3200"/>
              <a:buFont typeface="Economica"/>
              <a:buNone/>
              <a:defRPr sz="3200">
                <a:latin typeface="Economica"/>
                <a:ea typeface="Economica"/>
                <a:cs typeface="Economica"/>
                <a:sym typeface="Economica"/>
              </a:defRPr>
            </a:lvl1pPr>
            <a:lvl2pPr lvl="1" algn="ctr" rtl="0">
              <a:lnSpc>
                <a:spcPct val="100000"/>
              </a:lnSpc>
              <a:spcBef>
                <a:spcPts val="0"/>
              </a:spcBef>
              <a:spcAft>
                <a:spcPts val="0"/>
              </a:spcAft>
              <a:buSzPts val="3200"/>
              <a:buFont typeface="Economica"/>
              <a:buNone/>
              <a:defRPr sz="3200">
                <a:latin typeface="Economica"/>
                <a:ea typeface="Economica"/>
                <a:cs typeface="Economica"/>
                <a:sym typeface="Economica"/>
              </a:defRPr>
            </a:lvl2pPr>
            <a:lvl3pPr lvl="2" algn="ctr" rtl="0">
              <a:lnSpc>
                <a:spcPct val="100000"/>
              </a:lnSpc>
              <a:spcBef>
                <a:spcPts val="0"/>
              </a:spcBef>
              <a:spcAft>
                <a:spcPts val="0"/>
              </a:spcAft>
              <a:buSzPts val="3200"/>
              <a:buFont typeface="Economica"/>
              <a:buNone/>
              <a:defRPr sz="3200">
                <a:latin typeface="Economica"/>
                <a:ea typeface="Economica"/>
                <a:cs typeface="Economica"/>
                <a:sym typeface="Economica"/>
              </a:defRPr>
            </a:lvl3pPr>
            <a:lvl4pPr lvl="3" algn="ctr" rtl="0">
              <a:lnSpc>
                <a:spcPct val="100000"/>
              </a:lnSpc>
              <a:spcBef>
                <a:spcPts val="0"/>
              </a:spcBef>
              <a:spcAft>
                <a:spcPts val="0"/>
              </a:spcAft>
              <a:buSzPts val="3200"/>
              <a:buFont typeface="Economica"/>
              <a:buNone/>
              <a:defRPr sz="3200">
                <a:latin typeface="Economica"/>
                <a:ea typeface="Economica"/>
                <a:cs typeface="Economica"/>
                <a:sym typeface="Economica"/>
              </a:defRPr>
            </a:lvl4pPr>
            <a:lvl5pPr lvl="4" algn="ctr" rtl="0">
              <a:lnSpc>
                <a:spcPct val="100000"/>
              </a:lnSpc>
              <a:spcBef>
                <a:spcPts val="0"/>
              </a:spcBef>
              <a:spcAft>
                <a:spcPts val="0"/>
              </a:spcAft>
              <a:buSzPts val="3200"/>
              <a:buFont typeface="Economica"/>
              <a:buNone/>
              <a:defRPr sz="3200">
                <a:latin typeface="Economica"/>
                <a:ea typeface="Economica"/>
                <a:cs typeface="Economica"/>
                <a:sym typeface="Economica"/>
              </a:defRPr>
            </a:lvl5pPr>
            <a:lvl6pPr lvl="5" algn="ctr" rtl="0">
              <a:lnSpc>
                <a:spcPct val="100000"/>
              </a:lnSpc>
              <a:spcBef>
                <a:spcPts val="0"/>
              </a:spcBef>
              <a:spcAft>
                <a:spcPts val="0"/>
              </a:spcAft>
              <a:buSzPts val="3200"/>
              <a:buFont typeface="Economica"/>
              <a:buNone/>
              <a:defRPr sz="3200">
                <a:latin typeface="Economica"/>
                <a:ea typeface="Economica"/>
                <a:cs typeface="Economica"/>
                <a:sym typeface="Economica"/>
              </a:defRPr>
            </a:lvl6pPr>
            <a:lvl7pPr lvl="6" algn="ctr" rtl="0">
              <a:lnSpc>
                <a:spcPct val="100000"/>
              </a:lnSpc>
              <a:spcBef>
                <a:spcPts val="0"/>
              </a:spcBef>
              <a:spcAft>
                <a:spcPts val="0"/>
              </a:spcAft>
              <a:buSzPts val="3200"/>
              <a:buFont typeface="Economica"/>
              <a:buNone/>
              <a:defRPr sz="3200">
                <a:latin typeface="Economica"/>
                <a:ea typeface="Economica"/>
                <a:cs typeface="Economica"/>
                <a:sym typeface="Economica"/>
              </a:defRPr>
            </a:lvl7pPr>
            <a:lvl8pPr lvl="7" algn="ctr" rtl="0">
              <a:lnSpc>
                <a:spcPct val="100000"/>
              </a:lnSpc>
              <a:spcBef>
                <a:spcPts val="0"/>
              </a:spcBef>
              <a:spcAft>
                <a:spcPts val="0"/>
              </a:spcAft>
              <a:buSzPts val="3200"/>
              <a:buFont typeface="Economica"/>
              <a:buNone/>
              <a:defRPr sz="3200">
                <a:latin typeface="Economica"/>
                <a:ea typeface="Economica"/>
                <a:cs typeface="Economica"/>
                <a:sym typeface="Economica"/>
              </a:defRPr>
            </a:lvl8pPr>
            <a:lvl9pPr lvl="8" algn="ctr" rtl="0">
              <a:lnSpc>
                <a:spcPct val="100000"/>
              </a:lnSpc>
              <a:spcBef>
                <a:spcPts val="0"/>
              </a:spcBef>
              <a:spcAft>
                <a:spcPts val="0"/>
              </a:spcAft>
              <a:buSzPts val="3200"/>
              <a:buFont typeface="Economica"/>
              <a:buNone/>
              <a:defRPr sz="3200">
                <a:latin typeface="Economica"/>
                <a:ea typeface="Economica"/>
                <a:cs typeface="Economica"/>
                <a:sym typeface="Economica"/>
              </a:defRPr>
            </a:lvl9pPr>
          </a:lstStyle>
          <a:p>
            <a:endParaRPr/>
          </a:p>
        </p:txBody>
      </p:sp>
      <p:sp>
        <p:nvSpPr>
          <p:cNvPr id="61" name="Google Shape;61;p12"/>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rtl="0">
              <a:spcBef>
                <a:spcPts val="0"/>
              </a:spcBef>
              <a:spcAft>
                <a:spcPts val="0"/>
              </a:spcAft>
              <a:buClr>
                <a:schemeClr val="lt1"/>
              </a:buClr>
              <a:buSzPts val="2400"/>
              <a:buChar char="●"/>
              <a:defRPr>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62" name="Google Shape;62;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3"/>
          <p:cNvSpPr txBox="1">
            <a:spLocks noGrp="1"/>
          </p:cNvSpPr>
          <p:nvPr>
            <p:ph type="body" idx="1"/>
          </p:nvPr>
        </p:nvSpPr>
        <p:spPr>
          <a:xfrm>
            <a:off x="426000" y="5625233"/>
            <a:ext cx="7998300" cy="7983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3200"/>
              <a:buFont typeface="Economica"/>
              <a:buNone/>
              <a:defRPr sz="3200">
                <a:latin typeface="Economica"/>
                <a:ea typeface="Economica"/>
                <a:cs typeface="Economica"/>
                <a:sym typeface="Economica"/>
              </a:defRPr>
            </a:lvl1pPr>
          </a:lstStyle>
          <a:p>
            <a:endParaRPr/>
          </a:p>
        </p:txBody>
      </p:sp>
      <p:sp>
        <p:nvSpPr>
          <p:cNvPr id="65" name="Google Shape;65;p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F5EEE6"/>
        </a:solidFill>
        <a:effectLst/>
      </p:bgPr>
    </p:bg>
    <p:spTree>
      <p:nvGrpSpPr>
        <p:cNvPr id="1" name="Shape 66"/>
        <p:cNvGrpSpPr/>
        <p:nvPr/>
      </p:nvGrpSpPr>
      <p:grpSpPr>
        <a:xfrm>
          <a:off x="0" y="0"/>
          <a:ext cx="0" cy="0"/>
          <a:chOff x="0" y="0"/>
          <a:chExt cx="0" cy="0"/>
        </a:xfrm>
      </p:grpSpPr>
      <p:sp>
        <p:nvSpPr>
          <p:cNvPr id="67" name="Google Shape;67;p14"/>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8" name="Google Shape;68;p14"/>
          <p:cNvSpPr txBox="1">
            <a:spLocks noGrp="1"/>
          </p:cNvSpPr>
          <p:nvPr>
            <p:ph type="title" hasCustomPrompt="1"/>
          </p:nvPr>
        </p:nvSpPr>
        <p:spPr>
          <a:xfrm>
            <a:off x="415600" y="1276167"/>
            <a:ext cx="11360700" cy="2838300"/>
          </a:xfrm>
          <a:prstGeom prst="rect">
            <a:avLst/>
          </a:prstGeom>
        </p:spPr>
        <p:txBody>
          <a:bodyPr spcFirstLastPara="1" wrap="square" lIns="121900" tIns="121900" rIns="121900" bIns="121900" anchor="ctr" anchorCtr="0">
            <a:noAutofit/>
          </a:bodyPr>
          <a:lstStyle>
            <a:lvl1pPr lvl="0" algn="ctr">
              <a:spcBef>
                <a:spcPts val="0"/>
              </a:spcBef>
              <a:spcAft>
                <a:spcPts val="0"/>
              </a:spcAft>
              <a:buClr>
                <a:schemeClr val="lt2"/>
              </a:buClr>
              <a:buSzPts val="21300"/>
              <a:buNone/>
              <a:defRPr sz="21300">
                <a:solidFill>
                  <a:schemeClr val="lt2"/>
                </a:solidFill>
              </a:defRPr>
            </a:lvl1pPr>
            <a:lvl2pPr lvl="1" algn="ctr">
              <a:spcBef>
                <a:spcPts val="0"/>
              </a:spcBef>
              <a:spcAft>
                <a:spcPts val="0"/>
              </a:spcAft>
              <a:buClr>
                <a:schemeClr val="lt2"/>
              </a:buClr>
              <a:buSzPts val="21300"/>
              <a:buNone/>
              <a:defRPr sz="21300">
                <a:solidFill>
                  <a:schemeClr val="lt2"/>
                </a:solidFill>
              </a:defRPr>
            </a:lvl2pPr>
            <a:lvl3pPr lvl="2" algn="ctr">
              <a:spcBef>
                <a:spcPts val="0"/>
              </a:spcBef>
              <a:spcAft>
                <a:spcPts val="0"/>
              </a:spcAft>
              <a:buClr>
                <a:schemeClr val="lt2"/>
              </a:buClr>
              <a:buSzPts val="21300"/>
              <a:buNone/>
              <a:defRPr sz="21300">
                <a:solidFill>
                  <a:schemeClr val="lt2"/>
                </a:solidFill>
              </a:defRPr>
            </a:lvl3pPr>
            <a:lvl4pPr lvl="3" algn="ctr">
              <a:spcBef>
                <a:spcPts val="0"/>
              </a:spcBef>
              <a:spcAft>
                <a:spcPts val="0"/>
              </a:spcAft>
              <a:buClr>
                <a:schemeClr val="lt2"/>
              </a:buClr>
              <a:buSzPts val="21300"/>
              <a:buNone/>
              <a:defRPr sz="21300">
                <a:solidFill>
                  <a:schemeClr val="lt2"/>
                </a:solidFill>
              </a:defRPr>
            </a:lvl4pPr>
            <a:lvl5pPr lvl="4" algn="ctr">
              <a:spcBef>
                <a:spcPts val="0"/>
              </a:spcBef>
              <a:spcAft>
                <a:spcPts val="0"/>
              </a:spcAft>
              <a:buClr>
                <a:schemeClr val="lt2"/>
              </a:buClr>
              <a:buSzPts val="21300"/>
              <a:buNone/>
              <a:defRPr sz="21300">
                <a:solidFill>
                  <a:schemeClr val="lt2"/>
                </a:solidFill>
              </a:defRPr>
            </a:lvl5pPr>
            <a:lvl6pPr lvl="5" algn="ctr">
              <a:spcBef>
                <a:spcPts val="0"/>
              </a:spcBef>
              <a:spcAft>
                <a:spcPts val="0"/>
              </a:spcAft>
              <a:buClr>
                <a:schemeClr val="lt2"/>
              </a:buClr>
              <a:buSzPts val="21300"/>
              <a:buNone/>
              <a:defRPr sz="21300">
                <a:solidFill>
                  <a:schemeClr val="lt2"/>
                </a:solidFill>
              </a:defRPr>
            </a:lvl6pPr>
            <a:lvl7pPr lvl="6" algn="ctr">
              <a:spcBef>
                <a:spcPts val="0"/>
              </a:spcBef>
              <a:spcAft>
                <a:spcPts val="0"/>
              </a:spcAft>
              <a:buClr>
                <a:schemeClr val="lt2"/>
              </a:buClr>
              <a:buSzPts val="21300"/>
              <a:buNone/>
              <a:defRPr sz="21300">
                <a:solidFill>
                  <a:schemeClr val="lt2"/>
                </a:solidFill>
              </a:defRPr>
            </a:lvl7pPr>
            <a:lvl8pPr lvl="7" algn="ctr">
              <a:spcBef>
                <a:spcPts val="0"/>
              </a:spcBef>
              <a:spcAft>
                <a:spcPts val="0"/>
              </a:spcAft>
              <a:buClr>
                <a:schemeClr val="lt2"/>
              </a:buClr>
              <a:buSzPts val="21300"/>
              <a:buNone/>
              <a:defRPr sz="21300">
                <a:solidFill>
                  <a:schemeClr val="lt2"/>
                </a:solidFill>
              </a:defRPr>
            </a:lvl8pPr>
            <a:lvl9pPr lvl="8" algn="ctr">
              <a:spcBef>
                <a:spcPts val="0"/>
              </a:spcBef>
              <a:spcAft>
                <a:spcPts val="0"/>
              </a:spcAft>
              <a:buClr>
                <a:schemeClr val="lt2"/>
              </a:buClr>
              <a:buSzPts val="21300"/>
              <a:buNone/>
              <a:defRPr sz="21300">
                <a:solidFill>
                  <a:schemeClr val="lt2"/>
                </a:solidFill>
              </a:defRPr>
            </a:lvl9pPr>
          </a:lstStyle>
          <a:p>
            <a:r>
              <a:t>xx%</a:t>
            </a:r>
          </a:p>
        </p:txBody>
      </p:sp>
      <p:sp>
        <p:nvSpPr>
          <p:cNvPr id="69" name="Google Shape;69;p14"/>
          <p:cNvSpPr txBox="1">
            <a:spLocks noGrp="1"/>
          </p:cNvSpPr>
          <p:nvPr>
            <p:ph type="body" idx="1"/>
          </p:nvPr>
        </p:nvSpPr>
        <p:spPr>
          <a:xfrm>
            <a:off x="415600" y="4216000"/>
            <a:ext cx="11360700" cy="14289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70" name="Google Shape;70;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Font typeface="Montserrat"/>
              <a:buNone/>
              <a:defRPr>
                <a:latin typeface="Montserrat"/>
                <a:ea typeface="Montserrat"/>
                <a:cs typeface="Montserrat"/>
                <a:sym typeface="Montserrat"/>
              </a:defRPr>
            </a:lvl1pPr>
            <a:lvl2pPr lvl="1" rtl="0">
              <a:spcBef>
                <a:spcPts val="0"/>
              </a:spcBef>
              <a:spcAft>
                <a:spcPts val="0"/>
              </a:spcAft>
              <a:buSzPts val="5600"/>
              <a:buFont typeface="Montserrat"/>
              <a:buNone/>
              <a:defRPr>
                <a:latin typeface="Montserrat"/>
                <a:ea typeface="Montserrat"/>
                <a:cs typeface="Montserrat"/>
                <a:sym typeface="Montserrat"/>
              </a:defRPr>
            </a:lvl2pPr>
            <a:lvl3pPr lvl="2" rtl="0">
              <a:spcBef>
                <a:spcPts val="0"/>
              </a:spcBef>
              <a:spcAft>
                <a:spcPts val="0"/>
              </a:spcAft>
              <a:buSzPts val="5600"/>
              <a:buFont typeface="Montserrat"/>
              <a:buNone/>
              <a:defRPr>
                <a:latin typeface="Montserrat"/>
                <a:ea typeface="Montserrat"/>
                <a:cs typeface="Montserrat"/>
                <a:sym typeface="Montserrat"/>
              </a:defRPr>
            </a:lvl3pPr>
            <a:lvl4pPr lvl="3" rtl="0">
              <a:spcBef>
                <a:spcPts val="0"/>
              </a:spcBef>
              <a:spcAft>
                <a:spcPts val="0"/>
              </a:spcAft>
              <a:buSzPts val="5600"/>
              <a:buFont typeface="Montserrat"/>
              <a:buNone/>
              <a:defRPr>
                <a:latin typeface="Montserrat"/>
                <a:ea typeface="Montserrat"/>
                <a:cs typeface="Montserrat"/>
                <a:sym typeface="Montserrat"/>
              </a:defRPr>
            </a:lvl4pPr>
            <a:lvl5pPr lvl="4" rtl="0">
              <a:spcBef>
                <a:spcPts val="0"/>
              </a:spcBef>
              <a:spcAft>
                <a:spcPts val="0"/>
              </a:spcAft>
              <a:buSzPts val="5600"/>
              <a:buFont typeface="Montserrat"/>
              <a:buNone/>
              <a:defRPr>
                <a:latin typeface="Montserrat"/>
                <a:ea typeface="Montserrat"/>
                <a:cs typeface="Montserrat"/>
                <a:sym typeface="Montserrat"/>
              </a:defRPr>
            </a:lvl5pPr>
            <a:lvl6pPr lvl="5" rtl="0">
              <a:spcBef>
                <a:spcPts val="0"/>
              </a:spcBef>
              <a:spcAft>
                <a:spcPts val="0"/>
              </a:spcAft>
              <a:buSzPts val="5600"/>
              <a:buFont typeface="Montserrat"/>
              <a:buNone/>
              <a:defRPr>
                <a:latin typeface="Montserrat"/>
                <a:ea typeface="Montserrat"/>
                <a:cs typeface="Montserrat"/>
                <a:sym typeface="Montserrat"/>
              </a:defRPr>
            </a:lvl6pPr>
            <a:lvl7pPr lvl="6" rtl="0">
              <a:spcBef>
                <a:spcPts val="0"/>
              </a:spcBef>
              <a:spcAft>
                <a:spcPts val="0"/>
              </a:spcAft>
              <a:buSzPts val="5600"/>
              <a:buFont typeface="Montserrat"/>
              <a:buNone/>
              <a:defRPr>
                <a:latin typeface="Montserrat"/>
                <a:ea typeface="Montserrat"/>
                <a:cs typeface="Montserrat"/>
                <a:sym typeface="Montserrat"/>
              </a:defRPr>
            </a:lvl7pPr>
            <a:lvl8pPr lvl="7" rtl="0">
              <a:spcBef>
                <a:spcPts val="0"/>
              </a:spcBef>
              <a:spcAft>
                <a:spcPts val="0"/>
              </a:spcAft>
              <a:buSzPts val="5600"/>
              <a:buFont typeface="Montserrat"/>
              <a:buNone/>
              <a:defRPr>
                <a:latin typeface="Montserrat"/>
                <a:ea typeface="Montserrat"/>
                <a:cs typeface="Montserrat"/>
                <a:sym typeface="Montserrat"/>
              </a:defRPr>
            </a:lvl8pPr>
            <a:lvl9pPr lvl="8" rtl="0">
              <a:spcBef>
                <a:spcPts val="0"/>
              </a:spcBef>
              <a:spcAft>
                <a:spcPts val="0"/>
              </a:spcAft>
              <a:buSzPts val="5600"/>
              <a:buFont typeface="Montserrat"/>
              <a:buNone/>
              <a:defRPr>
                <a:latin typeface="Montserrat"/>
                <a:ea typeface="Montserrat"/>
                <a:cs typeface="Montserrat"/>
                <a:sym typeface="Montserrat"/>
              </a:defRPr>
            </a:lvl9pPr>
          </a:lstStyle>
          <a:p>
            <a:endParaRPr/>
          </a:p>
        </p:txBody>
      </p:sp>
      <p:sp>
        <p:nvSpPr>
          <p:cNvPr id="75" name="Google Shape;75;p1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Font typeface="Montserrat"/>
              <a:buChar char="●"/>
              <a:defRPr>
                <a:latin typeface="Montserrat"/>
                <a:ea typeface="Montserrat"/>
                <a:cs typeface="Montserrat"/>
                <a:sym typeface="Montserrat"/>
              </a:defRPr>
            </a:lvl1pPr>
            <a:lvl2pPr marL="914400" lvl="1" indent="-342900" algn="l" rtl="0">
              <a:lnSpc>
                <a:spcPct val="90000"/>
              </a:lnSpc>
              <a:spcBef>
                <a:spcPts val="2100"/>
              </a:spcBef>
              <a:spcAft>
                <a:spcPts val="0"/>
              </a:spcAft>
              <a:buClr>
                <a:schemeClr val="dk1"/>
              </a:buClr>
              <a:buSzPts val="1800"/>
              <a:buFont typeface="Montserrat"/>
              <a:buChar char="○"/>
              <a:defRPr>
                <a:latin typeface="Montserrat"/>
                <a:ea typeface="Montserrat"/>
                <a:cs typeface="Montserrat"/>
                <a:sym typeface="Montserrat"/>
              </a:defRPr>
            </a:lvl2pPr>
            <a:lvl3pPr marL="1371600" lvl="2" indent="-342900" algn="l" rtl="0">
              <a:lnSpc>
                <a:spcPct val="90000"/>
              </a:lnSpc>
              <a:spcBef>
                <a:spcPts val="2100"/>
              </a:spcBef>
              <a:spcAft>
                <a:spcPts val="0"/>
              </a:spcAft>
              <a:buClr>
                <a:schemeClr val="dk1"/>
              </a:buClr>
              <a:buSzPts val="1800"/>
              <a:buFont typeface="Montserrat"/>
              <a:buChar char="■"/>
              <a:defRPr>
                <a:latin typeface="Montserrat"/>
                <a:ea typeface="Montserrat"/>
                <a:cs typeface="Montserrat"/>
                <a:sym typeface="Montserrat"/>
              </a:defRPr>
            </a:lvl3pPr>
            <a:lvl4pPr marL="1828800" lvl="3" indent="-342900" algn="l" rtl="0">
              <a:lnSpc>
                <a:spcPct val="90000"/>
              </a:lnSpc>
              <a:spcBef>
                <a:spcPts val="2100"/>
              </a:spcBef>
              <a:spcAft>
                <a:spcPts val="0"/>
              </a:spcAft>
              <a:buClr>
                <a:schemeClr val="dk1"/>
              </a:buClr>
              <a:buSzPts val="1800"/>
              <a:buFont typeface="Montserrat"/>
              <a:buChar char="●"/>
              <a:defRPr>
                <a:latin typeface="Montserrat"/>
                <a:ea typeface="Montserrat"/>
                <a:cs typeface="Montserrat"/>
                <a:sym typeface="Montserrat"/>
              </a:defRPr>
            </a:lvl4pPr>
            <a:lvl5pPr marL="2286000" lvl="4" indent="-342900" algn="l" rtl="0">
              <a:lnSpc>
                <a:spcPct val="90000"/>
              </a:lnSpc>
              <a:spcBef>
                <a:spcPts val="2100"/>
              </a:spcBef>
              <a:spcAft>
                <a:spcPts val="0"/>
              </a:spcAft>
              <a:buClr>
                <a:schemeClr val="dk1"/>
              </a:buClr>
              <a:buSzPts val="1800"/>
              <a:buFont typeface="Montserrat"/>
              <a:buChar char="○"/>
              <a:defRPr>
                <a:latin typeface="Montserrat"/>
                <a:ea typeface="Montserrat"/>
                <a:cs typeface="Montserrat"/>
                <a:sym typeface="Montserrat"/>
              </a:defRPr>
            </a:lvl5pPr>
            <a:lvl6pPr marL="2743200" lvl="5" indent="-342900" algn="l" rtl="0">
              <a:lnSpc>
                <a:spcPct val="90000"/>
              </a:lnSpc>
              <a:spcBef>
                <a:spcPts val="2100"/>
              </a:spcBef>
              <a:spcAft>
                <a:spcPts val="0"/>
              </a:spcAft>
              <a:buClr>
                <a:schemeClr val="dk1"/>
              </a:buClr>
              <a:buSzPts val="1800"/>
              <a:buFont typeface="Montserrat"/>
              <a:buChar char="■"/>
              <a:defRPr>
                <a:latin typeface="Montserrat"/>
                <a:ea typeface="Montserrat"/>
                <a:cs typeface="Montserrat"/>
                <a:sym typeface="Montserrat"/>
              </a:defRPr>
            </a:lvl6pPr>
            <a:lvl7pPr marL="3200400" lvl="6" indent="-342900" algn="l" rtl="0">
              <a:lnSpc>
                <a:spcPct val="90000"/>
              </a:lnSpc>
              <a:spcBef>
                <a:spcPts val="2100"/>
              </a:spcBef>
              <a:spcAft>
                <a:spcPts val="0"/>
              </a:spcAft>
              <a:buClr>
                <a:schemeClr val="dk1"/>
              </a:buClr>
              <a:buSzPts val="1800"/>
              <a:buFont typeface="Montserrat"/>
              <a:buChar char="●"/>
              <a:defRPr>
                <a:latin typeface="Montserrat"/>
                <a:ea typeface="Montserrat"/>
                <a:cs typeface="Montserrat"/>
                <a:sym typeface="Montserrat"/>
              </a:defRPr>
            </a:lvl7pPr>
            <a:lvl8pPr marL="3657600" lvl="7" indent="-342900" algn="l" rtl="0">
              <a:lnSpc>
                <a:spcPct val="90000"/>
              </a:lnSpc>
              <a:spcBef>
                <a:spcPts val="2100"/>
              </a:spcBef>
              <a:spcAft>
                <a:spcPts val="0"/>
              </a:spcAft>
              <a:buClr>
                <a:schemeClr val="dk1"/>
              </a:buClr>
              <a:buSzPts val="1800"/>
              <a:buFont typeface="Montserrat"/>
              <a:buChar char="○"/>
              <a:defRPr>
                <a:latin typeface="Montserrat"/>
                <a:ea typeface="Montserrat"/>
                <a:cs typeface="Montserrat"/>
                <a:sym typeface="Montserrat"/>
              </a:defRPr>
            </a:lvl8pPr>
            <a:lvl9pPr marL="4114800" lvl="8" indent="-342900" algn="l" rtl="0">
              <a:lnSpc>
                <a:spcPct val="90000"/>
              </a:lnSpc>
              <a:spcBef>
                <a:spcPts val="2100"/>
              </a:spcBef>
              <a:spcAft>
                <a:spcPts val="2100"/>
              </a:spcAft>
              <a:buClr>
                <a:schemeClr val="dk1"/>
              </a:buClr>
              <a:buSzPts val="1800"/>
              <a:buFont typeface="Montserrat"/>
              <a:buChar char="■"/>
              <a:defRPr>
                <a:latin typeface="Montserrat"/>
                <a:ea typeface="Montserrat"/>
                <a:cs typeface="Montserrat"/>
                <a:sym typeface="Montserrat"/>
              </a:defRPr>
            </a:lvl9pPr>
          </a:lstStyle>
          <a:p>
            <a:endParaRPr/>
          </a:p>
        </p:txBody>
      </p:sp>
      <p:sp>
        <p:nvSpPr>
          <p:cNvPr id="76" name="Google Shape;76;p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Font typeface="Montserrat"/>
              <a:buNone/>
              <a:defRPr>
                <a:latin typeface="Montserrat"/>
                <a:ea typeface="Montserrat"/>
                <a:cs typeface="Montserrat"/>
                <a:sym typeface="Montserrat"/>
              </a:defRPr>
            </a:lvl1pPr>
            <a:lvl2pPr lvl="1" algn="l" rtl="0">
              <a:spcBef>
                <a:spcPts val="0"/>
              </a:spcBef>
              <a:spcAft>
                <a:spcPts val="0"/>
              </a:spcAft>
              <a:buSzPts val="1400"/>
              <a:buFont typeface="Montserrat"/>
              <a:buNone/>
              <a:defRPr>
                <a:latin typeface="Montserrat"/>
                <a:ea typeface="Montserrat"/>
                <a:cs typeface="Montserrat"/>
                <a:sym typeface="Montserrat"/>
              </a:defRPr>
            </a:lvl2pPr>
            <a:lvl3pPr lvl="2" algn="l" rtl="0">
              <a:spcBef>
                <a:spcPts val="0"/>
              </a:spcBef>
              <a:spcAft>
                <a:spcPts val="0"/>
              </a:spcAft>
              <a:buSzPts val="1400"/>
              <a:buFont typeface="Montserrat"/>
              <a:buNone/>
              <a:defRPr>
                <a:latin typeface="Montserrat"/>
                <a:ea typeface="Montserrat"/>
                <a:cs typeface="Montserrat"/>
                <a:sym typeface="Montserrat"/>
              </a:defRPr>
            </a:lvl3pPr>
            <a:lvl4pPr lvl="3" algn="l" rtl="0">
              <a:spcBef>
                <a:spcPts val="0"/>
              </a:spcBef>
              <a:spcAft>
                <a:spcPts val="0"/>
              </a:spcAft>
              <a:buSzPts val="1400"/>
              <a:buFont typeface="Montserrat"/>
              <a:buNone/>
              <a:defRPr>
                <a:latin typeface="Montserrat"/>
                <a:ea typeface="Montserrat"/>
                <a:cs typeface="Montserrat"/>
                <a:sym typeface="Montserrat"/>
              </a:defRPr>
            </a:lvl4pPr>
            <a:lvl5pPr lvl="4" algn="l" rtl="0">
              <a:spcBef>
                <a:spcPts val="0"/>
              </a:spcBef>
              <a:spcAft>
                <a:spcPts val="0"/>
              </a:spcAft>
              <a:buSzPts val="1400"/>
              <a:buFont typeface="Montserrat"/>
              <a:buNone/>
              <a:defRPr>
                <a:latin typeface="Montserrat"/>
                <a:ea typeface="Montserrat"/>
                <a:cs typeface="Montserrat"/>
                <a:sym typeface="Montserrat"/>
              </a:defRPr>
            </a:lvl5pPr>
            <a:lvl6pPr lvl="5" algn="l" rtl="0">
              <a:spcBef>
                <a:spcPts val="0"/>
              </a:spcBef>
              <a:spcAft>
                <a:spcPts val="0"/>
              </a:spcAft>
              <a:buSzPts val="1400"/>
              <a:buFont typeface="Montserrat"/>
              <a:buNone/>
              <a:defRPr>
                <a:latin typeface="Montserrat"/>
                <a:ea typeface="Montserrat"/>
                <a:cs typeface="Montserrat"/>
                <a:sym typeface="Montserrat"/>
              </a:defRPr>
            </a:lvl6pPr>
            <a:lvl7pPr lvl="6" algn="l" rtl="0">
              <a:spcBef>
                <a:spcPts val="0"/>
              </a:spcBef>
              <a:spcAft>
                <a:spcPts val="0"/>
              </a:spcAft>
              <a:buSzPts val="1400"/>
              <a:buFont typeface="Montserrat"/>
              <a:buNone/>
              <a:defRPr>
                <a:latin typeface="Montserrat"/>
                <a:ea typeface="Montserrat"/>
                <a:cs typeface="Montserrat"/>
                <a:sym typeface="Montserrat"/>
              </a:defRPr>
            </a:lvl7pPr>
            <a:lvl8pPr lvl="7" algn="l" rtl="0">
              <a:spcBef>
                <a:spcPts val="0"/>
              </a:spcBef>
              <a:spcAft>
                <a:spcPts val="0"/>
              </a:spcAft>
              <a:buSzPts val="1400"/>
              <a:buFont typeface="Montserrat"/>
              <a:buNone/>
              <a:defRPr>
                <a:latin typeface="Montserrat"/>
                <a:ea typeface="Montserrat"/>
                <a:cs typeface="Montserrat"/>
                <a:sym typeface="Montserrat"/>
              </a:defRPr>
            </a:lvl8pPr>
            <a:lvl9pPr lvl="8" algn="l"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77" name="Google Shape;77;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Font typeface="Montserrat"/>
              <a:buNone/>
              <a:defRPr>
                <a:latin typeface="Montserrat"/>
                <a:ea typeface="Montserrat"/>
                <a:cs typeface="Montserrat"/>
                <a:sym typeface="Montserrat"/>
              </a:defRPr>
            </a:lvl1pPr>
            <a:lvl2pPr lvl="1" algn="l" rtl="0">
              <a:spcBef>
                <a:spcPts val="0"/>
              </a:spcBef>
              <a:spcAft>
                <a:spcPts val="0"/>
              </a:spcAft>
              <a:buSzPts val="1400"/>
              <a:buFont typeface="Montserrat"/>
              <a:buNone/>
              <a:defRPr>
                <a:latin typeface="Montserrat"/>
                <a:ea typeface="Montserrat"/>
                <a:cs typeface="Montserrat"/>
                <a:sym typeface="Montserrat"/>
              </a:defRPr>
            </a:lvl2pPr>
            <a:lvl3pPr lvl="2" algn="l" rtl="0">
              <a:spcBef>
                <a:spcPts val="0"/>
              </a:spcBef>
              <a:spcAft>
                <a:spcPts val="0"/>
              </a:spcAft>
              <a:buSzPts val="1400"/>
              <a:buFont typeface="Montserrat"/>
              <a:buNone/>
              <a:defRPr>
                <a:latin typeface="Montserrat"/>
                <a:ea typeface="Montserrat"/>
                <a:cs typeface="Montserrat"/>
                <a:sym typeface="Montserrat"/>
              </a:defRPr>
            </a:lvl3pPr>
            <a:lvl4pPr lvl="3" algn="l" rtl="0">
              <a:spcBef>
                <a:spcPts val="0"/>
              </a:spcBef>
              <a:spcAft>
                <a:spcPts val="0"/>
              </a:spcAft>
              <a:buSzPts val="1400"/>
              <a:buFont typeface="Montserrat"/>
              <a:buNone/>
              <a:defRPr>
                <a:latin typeface="Montserrat"/>
                <a:ea typeface="Montserrat"/>
                <a:cs typeface="Montserrat"/>
                <a:sym typeface="Montserrat"/>
              </a:defRPr>
            </a:lvl4pPr>
            <a:lvl5pPr lvl="4" algn="l" rtl="0">
              <a:spcBef>
                <a:spcPts val="0"/>
              </a:spcBef>
              <a:spcAft>
                <a:spcPts val="0"/>
              </a:spcAft>
              <a:buSzPts val="1400"/>
              <a:buFont typeface="Montserrat"/>
              <a:buNone/>
              <a:defRPr>
                <a:latin typeface="Montserrat"/>
                <a:ea typeface="Montserrat"/>
                <a:cs typeface="Montserrat"/>
                <a:sym typeface="Montserrat"/>
              </a:defRPr>
            </a:lvl5pPr>
            <a:lvl6pPr lvl="5" algn="l" rtl="0">
              <a:spcBef>
                <a:spcPts val="0"/>
              </a:spcBef>
              <a:spcAft>
                <a:spcPts val="0"/>
              </a:spcAft>
              <a:buSzPts val="1400"/>
              <a:buFont typeface="Montserrat"/>
              <a:buNone/>
              <a:defRPr>
                <a:latin typeface="Montserrat"/>
                <a:ea typeface="Montserrat"/>
                <a:cs typeface="Montserrat"/>
                <a:sym typeface="Montserrat"/>
              </a:defRPr>
            </a:lvl6pPr>
            <a:lvl7pPr lvl="6" algn="l" rtl="0">
              <a:spcBef>
                <a:spcPts val="0"/>
              </a:spcBef>
              <a:spcAft>
                <a:spcPts val="0"/>
              </a:spcAft>
              <a:buSzPts val="1400"/>
              <a:buFont typeface="Montserrat"/>
              <a:buNone/>
              <a:defRPr>
                <a:latin typeface="Montserrat"/>
                <a:ea typeface="Montserrat"/>
                <a:cs typeface="Montserrat"/>
                <a:sym typeface="Montserrat"/>
              </a:defRPr>
            </a:lvl7pPr>
            <a:lvl8pPr lvl="7" algn="l" rtl="0">
              <a:spcBef>
                <a:spcPts val="0"/>
              </a:spcBef>
              <a:spcAft>
                <a:spcPts val="0"/>
              </a:spcAft>
              <a:buSzPts val="1400"/>
              <a:buFont typeface="Montserrat"/>
              <a:buNone/>
              <a:defRPr>
                <a:latin typeface="Montserrat"/>
                <a:ea typeface="Montserrat"/>
                <a:cs typeface="Montserrat"/>
                <a:sym typeface="Montserrat"/>
              </a:defRPr>
            </a:lvl8pPr>
            <a:lvl9pPr lvl="8" algn="l" rtl="0">
              <a:spcBef>
                <a:spcPts val="0"/>
              </a:spcBef>
              <a:spcAft>
                <a:spcPts val="0"/>
              </a:spcAft>
              <a:buSzPts val="1400"/>
              <a:buFont typeface="Montserrat"/>
              <a:buNone/>
              <a:defRPr>
                <a:latin typeface="Montserrat"/>
                <a:ea typeface="Montserrat"/>
                <a:cs typeface="Montserrat"/>
                <a:sym typeface="Montserrat"/>
              </a:defRPr>
            </a:lvl9pPr>
          </a:lstStyle>
          <a:p>
            <a:endParaRPr/>
          </a:p>
        </p:txBody>
      </p:sp>
      <p:sp>
        <p:nvSpPr>
          <p:cNvPr id="78" name="Google Shape;78;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atin typeface="Montserrat"/>
                <a:ea typeface="Montserrat"/>
                <a:cs typeface="Montserrat"/>
                <a:sym typeface="Montserrat"/>
              </a:defRPr>
            </a:lvl1pPr>
            <a:lvl2pPr marL="0" lvl="1" indent="0" algn="r" rtl="0">
              <a:spcBef>
                <a:spcPts val="0"/>
              </a:spcBef>
              <a:buNone/>
              <a:defRPr>
                <a:latin typeface="Montserrat"/>
                <a:ea typeface="Montserrat"/>
                <a:cs typeface="Montserrat"/>
                <a:sym typeface="Montserrat"/>
              </a:defRPr>
            </a:lvl2pPr>
            <a:lvl3pPr marL="0" lvl="2" indent="0" algn="r" rtl="0">
              <a:spcBef>
                <a:spcPts val="0"/>
              </a:spcBef>
              <a:buNone/>
              <a:defRPr>
                <a:latin typeface="Montserrat"/>
                <a:ea typeface="Montserrat"/>
                <a:cs typeface="Montserrat"/>
                <a:sym typeface="Montserrat"/>
              </a:defRPr>
            </a:lvl3pPr>
            <a:lvl4pPr marL="0" lvl="3" indent="0" algn="r" rtl="0">
              <a:spcBef>
                <a:spcPts val="0"/>
              </a:spcBef>
              <a:buNone/>
              <a:defRPr>
                <a:latin typeface="Montserrat"/>
                <a:ea typeface="Montserrat"/>
                <a:cs typeface="Montserrat"/>
                <a:sym typeface="Montserrat"/>
              </a:defRPr>
            </a:lvl4pPr>
            <a:lvl5pPr marL="0" lvl="4" indent="0" algn="r" rtl="0">
              <a:spcBef>
                <a:spcPts val="0"/>
              </a:spcBef>
              <a:buNone/>
              <a:defRPr>
                <a:latin typeface="Montserrat"/>
                <a:ea typeface="Montserrat"/>
                <a:cs typeface="Montserrat"/>
                <a:sym typeface="Montserrat"/>
              </a:defRPr>
            </a:lvl5pPr>
            <a:lvl6pPr marL="0" lvl="5" indent="0" algn="r" rtl="0">
              <a:spcBef>
                <a:spcPts val="0"/>
              </a:spcBef>
              <a:buNone/>
              <a:defRPr>
                <a:latin typeface="Montserrat"/>
                <a:ea typeface="Montserrat"/>
                <a:cs typeface="Montserrat"/>
                <a:sym typeface="Montserrat"/>
              </a:defRPr>
            </a:lvl6pPr>
            <a:lvl7pPr marL="0" lvl="6" indent="0" algn="r" rtl="0">
              <a:spcBef>
                <a:spcPts val="0"/>
              </a:spcBef>
              <a:buNone/>
              <a:defRPr>
                <a:latin typeface="Montserrat"/>
                <a:ea typeface="Montserrat"/>
                <a:cs typeface="Montserrat"/>
                <a:sym typeface="Montserrat"/>
              </a:defRPr>
            </a:lvl7pPr>
            <a:lvl8pPr marL="0" lvl="7" indent="0" algn="r" rtl="0">
              <a:spcBef>
                <a:spcPts val="0"/>
              </a:spcBef>
              <a:buNone/>
              <a:defRPr>
                <a:latin typeface="Montserrat"/>
                <a:ea typeface="Montserrat"/>
                <a:cs typeface="Montserrat"/>
                <a:sym typeface="Montserrat"/>
              </a:defRPr>
            </a:lvl8pPr>
            <a:lvl9pPr marL="0" lvl="8" indent="0" algn="r" rtl="0">
              <a:spcBef>
                <a:spcPts val="0"/>
              </a:spcBef>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10127953" y="613633"/>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621900" y="4744471"/>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1031600" y="2408600"/>
            <a:ext cx="10128900" cy="20409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a:endParaRPr/>
          </a:p>
        </p:txBody>
      </p:sp>
      <p:sp>
        <p:nvSpPr>
          <p:cNvPr id="19" name="Google Shape;19;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415600" y="421233"/>
            <a:ext cx="11360700" cy="1108500"/>
          </a:xfrm>
          <a:prstGeom prst="rect">
            <a:avLst/>
          </a:prstGeom>
        </p:spPr>
        <p:txBody>
          <a:bodyPr spcFirstLastPara="1" wrap="square" lIns="121900" tIns="121900" rIns="121900" bIns="121900" anchor="b"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3" name="Google Shape;23;p4"/>
          <p:cNvSpPr txBox="1">
            <a:spLocks noGrp="1"/>
          </p:cNvSpPr>
          <p:nvPr>
            <p:ph type="body" idx="1"/>
          </p:nvPr>
        </p:nvSpPr>
        <p:spPr>
          <a:xfrm>
            <a:off x="415600" y="1633633"/>
            <a:ext cx="11360700" cy="44721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4" name="Google Shape;24;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415600" y="421233"/>
            <a:ext cx="11360700" cy="1108500"/>
          </a:xfrm>
          <a:prstGeom prst="rect">
            <a:avLst/>
          </a:prstGeom>
        </p:spPr>
        <p:txBody>
          <a:bodyPr spcFirstLastPara="1" wrap="square" lIns="121900" tIns="121900" rIns="121900" bIns="121900" anchor="b"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7" name="Google Shape;27;p5"/>
          <p:cNvSpPr txBox="1">
            <a:spLocks noGrp="1"/>
          </p:cNvSpPr>
          <p:nvPr>
            <p:ph type="body" idx="1"/>
          </p:nvPr>
        </p:nvSpPr>
        <p:spPr>
          <a:xfrm>
            <a:off x="415600" y="1633633"/>
            <a:ext cx="5333100" cy="4472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8" name="Google Shape;28;p5"/>
          <p:cNvSpPr txBox="1">
            <a:spLocks noGrp="1"/>
          </p:cNvSpPr>
          <p:nvPr>
            <p:ph type="body" idx="2"/>
          </p:nvPr>
        </p:nvSpPr>
        <p:spPr>
          <a:xfrm>
            <a:off x="6443200" y="1633633"/>
            <a:ext cx="5333100" cy="4472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9" name="Google Shape;29;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15600" y="421233"/>
            <a:ext cx="11360700" cy="1108500"/>
          </a:xfrm>
          <a:prstGeom prst="rect">
            <a:avLst/>
          </a:prstGeom>
        </p:spPr>
        <p:txBody>
          <a:bodyPr spcFirstLastPara="1" wrap="square" lIns="121900" tIns="121900" rIns="121900" bIns="121900" anchor="b" anchorCtr="0">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32" name="Google Shape;32;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35" name="Google Shape;35;p7"/>
          <p:cNvSpPr txBox="1">
            <a:spLocks noGrp="1"/>
          </p:cNvSpPr>
          <p:nvPr>
            <p:ph type="body" idx="1"/>
          </p:nvPr>
        </p:nvSpPr>
        <p:spPr>
          <a:xfrm>
            <a:off x="415600" y="1865867"/>
            <a:ext cx="3744000" cy="3713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6" name="Google Shape;36;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653667" y="600200"/>
            <a:ext cx="7838400" cy="5454300"/>
          </a:xfrm>
          <a:prstGeom prst="rect">
            <a:avLst/>
          </a:prstGeom>
        </p:spPr>
        <p:txBody>
          <a:bodyPr spcFirstLastPara="1" wrap="square" lIns="121900" tIns="121900" rIns="121900" bIns="121900"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0" name="Google Shape;4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41"/>
        <p:cNvGrpSpPr/>
        <p:nvPr/>
      </p:nvGrpSpPr>
      <p:grpSpPr>
        <a:xfrm>
          <a:off x="0" y="0"/>
          <a:ext cx="0" cy="0"/>
          <a:chOff x="0" y="0"/>
          <a:chExt cx="0" cy="0"/>
        </a:xfrm>
      </p:grpSpPr>
      <p:sp>
        <p:nvSpPr>
          <p:cNvPr id="42" name="Google Shape;42;p9"/>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3" name="Google Shape;43;p9"/>
          <p:cNvSpPr txBox="1">
            <a:spLocks noGrp="1"/>
          </p:cNvSpPr>
          <p:nvPr>
            <p:ph type="title"/>
          </p:nvPr>
        </p:nvSpPr>
        <p:spPr>
          <a:xfrm>
            <a:off x="653667" y="600200"/>
            <a:ext cx="7838400" cy="54543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44" name="Google Shape;44;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1">
  <p:cSld name="MAIN_POINT_1_1">
    <p:bg>
      <p:bgPr>
        <a:solidFill>
          <a:srgbClr val="1C1D24"/>
        </a:solidFill>
        <a:effectLst/>
      </p:bgPr>
    </p:bg>
    <p:spTree>
      <p:nvGrpSpPr>
        <p:cNvPr id="1" name="Shape 45"/>
        <p:cNvGrpSpPr/>
        <p:nvPr/>
      </p:nvGrpSpPr>
      <p:grpSpPr>
        <a:xfrm>
          <a:off x="0" y="0"/>
          <a:ext cx="0" cy="0"/>
          <a:chOff x="0" y="0"/>
          <a:chExt cx="0" cy="0"/>
        </a:xfrm>
      </p:grpSpPr>
      <p:sp>
        <p:nvSpPr>
          <p:cNvPr id="46" name="Google Shape;46;p10"/>
          <p:cNvSpPr/>
          <p:nvPr/>
        </p:nvSpPr>
        <p:spPr>
          <a:xfrm>
            <a:off x="0" y="6727600"/>
            <a:ext cx="12192000" cy="130500"/>
          </a:xfrm>
          <a:prstGeom prst="rect">
            <a:avLst/>
          </a:prstGeom>
          <a:solidFill>
            <a:srgbClr val="EA234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7" name="Google Shape;47;p10"/>
          <p:cNvSpPr txBox="1">
            <a:spLocks noGrp="1"/>
          </p:cNvSpPr>
          <p:nvPr>
            <p:ph type="title"/>
          </p:nvPr>
        </p:nvSpPr>
        <p:spPr>
          <a:xfrm>
            <a:off x="653667" y="600200"/>
            <a:ext cx="7838400" cy="5454300"/>
          </a:xfrm>
          <a:prstGeom prst="rect">
            <a:avLst/>
          </a:prstGeom>
        </p:spPr>
        <p:txBody>
          <a:bodyPr spcFirstLastPara="1" wrap="square" lIns="121900" tIns="121900" rIns="121900" bIns="121900" anchor="ctr" anchorCtr="0">
            <a:noAutofit/>
          </a:bodyPr>
          <a:lstStyle>
            <a:lvl1pPr lvl="0" rtl="0">
              <a:spcBef>
                <a:spcPts val="0"/>
              </a:spcBef>
              <a:spcAft>
                <a:spcPts val="0"/>
              </a:spcAft>
              <a:buClr>
                <a:schemeClr val="lt1"/>
              </a:buClr>
              <a:buSzPts val="6400"/>
              <a:buNone/>
              <a:defRPr sz="6400">
                <a:solidFill>
                  <a:schemeClr val="l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48" name="Google Shape;48;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421233"/>
            <a:ext cx="11360700" cy="1108500"/>
          </a:xfrm>
          <a:prstGeom prst="rect">
            <a:avLst/>
          </a:prstGeom>
          <a:noFill/>
          <a:ln>
            <a:noFill/>
          </a:ln>
        </p:spPr>
        <p:txBody>
          <a:bodyPr spcFirstLastPara="1" wrap="square" lIns="121900" tIns="121900" rIns="121900" bIns="121900" anchor="b" anchorCtr="0">
            <a:noAutofit/>
          </a:bodyPr>
          <a:lstStyle>
            <a:lvl1pPr lvl="0">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1pPr>
            <a:lvl2pPr lvl="1">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2pPr>
            <a:lvl3pPr lvl="2">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3pPr>
            <a:lvl4pPr lvl="3">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4pPr>
            <a:lvl5pPr lvl="4">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5pPr>
            <a:lvl6pPr lvl="5">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6pPr>
            <a:lvl7pPr lvl="6">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7pPr>
            <a:lvl8pPr lvl="7">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8pPr>
            <a:lvl9pPr lvl="8">
              <a:spcBef>
                <a:spcPts val="0"/>
              </a:spcBef>
              <a:spcAft>
                <a:spcPts val="0"/>
              </a:spcAft>
              <a:buClr>
                <a:schemeClr val="dk1"/>
              </a:buClr>
              <a:buSzPts val="5600"/>
              <a:buFont typeface="Economica"/>
              <a:buNone/>
              <a:defRPr sz="56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415600" y="1633633"/>
            <a:ext cx="11360700" cy="44721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1"/>
              </a:buClr>
              <a:buSzPts val="2400"/>
              <a:buFont typeface="Open Sans"/>
              <a:buChar char="●"/>
              <a:defRPr sz="2400">
                <a:solidFill>
                  <a:schemeClr val="dk1"/>
                </a:solidFill>
                <a:latin typeface="Open Sans"/>
                <a:ea typeface="Open Sans"/>
                <a:cs typeface="Open Sans"/>
                <a:sym typeface="Open Sans"/>
              </a:defRPr>
            </a:lvl1pPr>
            <a:lvl2pPr marL="914400" lvl="1"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2pPr>
            <a:lvl3pPr marL="1371600" lvl="2"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3pPr>
            <a:lvl4pPr marL="1828800" lvl="3"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4pPr>
            <a:lvl5pPr marL="2286000" lvl="4"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5pPr>
            <a:lvl6pPr marL="2743200" lvl="5"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6pPr>
            <a:lvl7pPr marL="3200400" lvl="6"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7pPr>
            <a:lvl8pPr marL="3657600" lvl="7" indent="-349250">
              <a:lnSpc>
                <a:spcPct val="115000"/>
              </a:lnSpc>
              <a:spcBef>
                <a:spcPts val="2100"/>
              </a:spcBef>
              <a:spcAft>
                <a:spcPts val="0"/>
              </a:spcAft>
              <a:buClr>
                <a:schemeClr val="dk1"/>
              </a:buClr>
              <a:buSzPts val="1900"/>
              <a:buFont typeface="Open Sans"/>
              <a:buChar char="○"/>
              <a:defRPr sz="1900">
                <a:solidFill>
                  <a:schemeClr val="dk1"/>
                </a:solidFill>
                <a:latin typeface="Open Sans"/>
                <a:ea typeface="Open Sans"/>
                <a:cs typeface="Open Sans"/>
                <a:sym typeface="Open Sans"/>
              </a:defRPr>
            </a:lvl8pPr>
            <a:lvl9pPr marL="4114800" lvl="8" indent="-349250">
              <a:lnSpc>
                <a:spcPct val="115000"/>
              </a:lnSpc>
              <a:spcBef>
                <a:spcPts val="2100"/>
              </a:spcBef>
              <a:spcAft>
                <a:spcPts val="2100"/>
              </a:spcAft>
              <a:buClr>
                <a:schemeClr val="dk1"/>
              </a:buClr>
              <a:buSzPts val="1900"/>
              <a:buFont typeface="Open Sans"/>
              <a:buChar char="■"/>
              <a:defRPr sz="1900">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1"/>
                </a:solidFill>
                <a:latin typeface="Economica"/>
                <a:ea typeface="Economica"/>
                <a:cs typeface="Economica"/>
                <a:sym typeface="Economica"/>
              </a:defRPr>
            </a:lvl1pPr>
            <a:lvl2pPr lvl="1" algn="r">
              <a:buNone/>
              <a:defRPr sz="1300">
                <a:solidFill>
                  <a:schemeClr val="dk1"/>
                </a:solidFill>
                <a:latin typeface="Economica"/>
                <a:ea typeface="Economica"/>
                <a:cs typeface="Economica"/>
                <a:sym typeface="Economica"/>
              </a:defRPr>
            </a:lvl2pPr>
            <a:lvl3pPr lvl="2" algn="r">
              <a:buNone/>
              <a:defRPr sz="1300">
                <a:solidFill>
                  <a:schemeClr val="dk1"/>
                </a:solidFill>
                <a:latin typeface="Economica"/>
                <a:ea typeface="Economica"/>
                <a:cs typeface="Economica"/>
                <a:sym typeface="Economica"/>
              </a:defRPr>
            </a:lvl3pPr>
            <a:lvl4pPr lvl="3" algn="r">
              <a:buNone/>
              <a:defRPr sz="1300">
                <a:solidFill>
                  <a:schemeClr val="dk1"/>
                </a:solidFill>
                <a:latin typeface="Economica"/>
                <a:ea typeface="Economica"/>
                <a:cs typeface="Economica"/>
                <a:sym typeface="Economica"/>
              </a:defRPr>
            </a:lvl4pPr>
            <a:lvl5pPr lvl="4" algn="r">
              <a:buNone/>
              <a:defRPr sz="1300">
                <a:solidFill>
                  <a:schemeClr val="dk1"/>
                </a:solidFill>
                <a:latin typeface="Economica"/>
                <a:ea typeface="Economica"/>
                <a:cs typeface="Economica"/>
                <a:sym typeface="Economica"/>
              </a:defRPr>
            </a:lvl5pPr>
            <a:lvl6pPr lvl="5" algn="r">
              <a:buNone/>
              <a:defRPr sz="1300">
                <a:solidFill>
                  <a:schemeClr val="dk1"/>
                </a:solidFill>
                <a:latin typeface="Economica"/>
                <a:ea typeface="Economica"/>
                <a:cs typeface="Economica"/>
                <a:sym typeface="Economica"/>
              </a:defRPr>
            </a:lvl6pPr>
            <a:lvl7pPr lvl="6" algn="r">
              <a:buNone/>
              <a:defRPr sz="1300">
                <a:solidFill>
                  <a:schemeClr val="dk1"/>
                </a:solidFill>
                <a:latin typeface="Economica"/>
                <a:ea typeface="Economica"/>
                <a:cs typeface="Economica"/>
                <a:sym typeface="Economica"/>
              </a:defRPr>
            </a:lvl7pPr>
            <a:lvl8pPr lvl="7" algn="r">
              <a:buNone/>
              <a:defRPr sz="1300">
                <a:solidFill>
                  <a:schemeClr val="dk1"/>
                </a:solidFill>
                <a:latin typeface="Economica"/>
                <a:ea typeface="Economica"/>
                <a:cs typeface="Economica"/>
                <a:sym typeface="Economica"/>
              </a:defRPr>
            </a:lvl8pPr>
            <a:lvl9pPr lvl="8" algn="r">
              <a:buNone/>
              <a:defRPr sz="13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4.gif"/><Relationship Id="rId4" Type="http://schemas.openxmlformats.org/officeDocument/2006/relationships/image" Target="../media/image43.gif"/></Relationships>
</file>

<file path=ppt/slides/_rels/slide1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54000" y="1239033"/>
            <a:ext cx="5393700" cy="2381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5400"/>
              <a:buFont typeface="Calibri"/>
              <a:buNone/>
            </a:pPr>
            <a:r>
              <a:rPr lang="en-US" sz="5000" b="1">
                <a:solidFill>
                  <a:schemeClr val="lt1"/>
                </a:solidFill>
                <a:latin typeface="Montserrat"/>
                <a:ea typeface="Montserrat"/>
                <a:cs typeface="Montserrat"/>
                <a:sym typeface="Montserrat"/>
              </a:rPr>
              <a:t>CSC1030 – Web Technologies </a:t>
            </a:r>
            <a:br>
              <a:rPr lang="en-US" sz="5400">
                <a:solidFill>
                  <a:schemeClr val="lt1"/>
                </a:solidFill>
                <a:latin typeface="Montserrat"/>
                <a:ea typeface="Montserrat"/>
                <a:cs typeface="Montserrat"/>
                <a:sym typeface="Montserrat"/>
              </a:rPr>
            </a:br>
            <a:r>
              <a:rPr lang="en-US" sz="3600">
                <a:solidFill>
                  <a:schemeClr val="lt1"/>
                </a:solidFill>
                <a:latin typeface="Montserrat"/>
                <a:ea typeface="Montserrat"/>
                <a:cs typeface="Montserrat"/>
                <a:sym typeface="Montserrat"/>
              </a:rPr>
              <a:t>Group 30</a:t>
            </a:r>
            <a:endParaRPr sz="5400">
              <a:solidFill>
                <a:schemeClr val="lt1"/>
              </a:solidFill>
              <a:latin typeface="Montserrat"/>
              <a:ea typeface="Montserrat"/>
              <a:cs typeface="Montserrat"/>
              <a:sym typeface="Montserrat"/>
            </a:endParaRPr>
          </a:p>
        </p:txBody>
      </p:sp>
      <p:sp>
        <p:nvSpPr>
          <p:cNvPr id="84" name="Google Shape;84;p17"/>
          <p:cNvSpPr txBox="1">
            <a:spLocks noGrp="1"/>
          </p:cNvSpPr>
          <p:nvPr>
            <p:ph type="subTitle" idx="1"/>
          </p:nvPr>
        </p:nvSpPr>
        <p:spPr>
          <a:xfrm>
            <a:off x="354000" y="3692001"/>
            <a:ext cx="5393700" cy="20988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lt1"/>
              </a:buClr>
              <a:buSzPts val="1400"/>
              <a:buNone/>
            </a:pPr>
            <a:r>
              <a:rPr lang="en-US" sz="1400">
                <a:solidFill>
                  <a:schemeClr val="lt1"/>
                </a:solidFill>
                <a:latin typeface="Montserrat"/>
                <a:ea typeface="Montserrat"/>
                <a:cs typeface="Montserrat"/>
                <a:sym typeface="Montserrat"/>
              </a:rPr>
              <a:t>Allen Dungo – 40253397</a:t>
            </a:r>
            <a:endParaRPr>
              <a:latin typeface="Montserrat"/>
              <a:ea typeface="Montserrat"/>
              <a:cs typeface="Montserrat"/>
              <a:sym typeface="Montserrat"/>
            </a:endParaRPr>
          </a:p>
          <a:p>
            <a:pPr marL="0" lvl="0" indent="0" algn="l" rtl="0">
              <a:lnSpc>
                <a:spcPct val="70000"/>
              </a:lnSpc>
              <a:spcBef>
                <a:spcPts val="1000"/>
              </a:spcBef>
              <a:spcAft>
                <a:spcPts val="0"/>
              </a:spcAft>
              <a:buClr>
                <a:schemeClr val="lt1"/>
              </a:buClr>
              <a:buSzPts val="1400"/>
              <a:buNone/>
            </a:pPr>
            <a:r>
              <a:rPr lang="en-US" sz="1400">
                <a:solidFill>
                  <a:schemeClr val="lt1"/>
                </a:solidFill>
                <a:latin typeface="Montserrat"/>
                <a:ea typeface="Montserrat"/>
                <a:cs typeface="Montserrat"/>
                <a:sym typeface="Montserrat"/>
              </a:rPr>
              <a:t>Ross Martin – 40263403</a:t>
            </a:r>
            <a:endParaRPr>
              <a:latin typeface="Montserrat"/>
              <a:ea typeface="Montserrat"/>
              <a:cs typeface="Montserrat"/>
              <a:sym typeface="Montserrat"/>
            </a:endParaRPr>
          </a:p>
          <a:p>
            <a:pPr marL="0" lvl="0" indent="0" algn="l" rtl="0">
              <a:lnSpc>
                <a:spcPct val="70000"/>
              </a:lnSpc>
              <a:spcBef>
                <a:spcPts val="1000"/>
              </a:spcBef>
              <a:spcAft>
                <a:spcPts val="0"/>
              </a:spcAft>
              <a:buClr>
                <a:schemeClr val="lt1"/>
              </a:buClr>
              <a:buSzPts val="1400"/>
              <a:buNone/>
            </a:pPr>
            <a:r>
              <a:rPr lang="en-US" sz="1400">
                <a:solidFill>
                  <a:schemeClr val="lt1"/>
                </a:solidFill>
                <a:latin typeface="Montserrat"/>
                <a:ea typeface="Montserrat"/>
                <a:cs typeface="Montserrat"/>
                <a:sym typeface="Montserrat"/>
              </a:rPr>
              <a:t>Lance Nieva – 40266751</a:t>
            </a:r>
            <a:endParaRPr>
              <a:latin typeface="Montserrat"/>
              <a:ea typeface="Montserrat"/>
              <a:cs typeface="Montserrat"/>
              <a:sym typeface="Montserrat"/>
            </a:endParaRPr>
          </a:p>
          <a:p>
            <a:pPr marL="0" lvl="0" indent="0" algn="l" rtl="0">
              <a:lnSpc>
                <a:spcPct val="70000"/>
              </a:lnSpc>
              <a:spcBef>
                <a:spcPts val="1000"/>
              </a:spcBef>
              <a:spcAft>
                <a:spcPts val="0"/>
              </a:spcAft>
              <a:buClr>
                <a:schemeClr val="lt1"/>
              </a:buClr>
              <a:buSzPts val="1400"/>
              <a:buNone/>
            </a:pPr>
            <a:r>
              <a:rPr lang="en-US" sz="1400">
                <a:solidFill>
                  <a:schemeClr val="lt1"/>
                </a:solidFill>
                <a:latin typeface="Montserrat"/>
                <a:ea typeface="Montserrat"/>
                <a:cs typeface="Montserrat"/>
                <a:sym typeface="Montserrat"/>
              </a:rPr>
              <a:t>Christian Kho - 40263408</a:t>
            </a:r>
            <a:endParaRPr>
              <a:latin typeface="Montserrat"/>
              <a:ea typeface="Montserrat"/>
              <a:cs typeface="Montserrat"/>
              <a:sym typeface="Montserrat"/>
            </a:endParaRPr>
          </a:p>
        </p:txBody>
      </p:sp>
      <p:sp>
        <p:nvSpPr>
          <p:cNvPr id="85" name="Google Shape;85;p17"/>
          <p:cNvSpPr/>
          <p:nvPr/>
        </p:nvSpPr>
        <p:spPr>
          <a:xfrm>
            <a:off x="0" y="-49400"/>
            <a:ext cx="6024154" cy="6858000"/>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6" name="Google Shape;86;p17" descr="A picture containing object, light&#10;&#10;Description automatically generated"/>
          <p:cNvPicPr preferRelativeResize="0"/>
          <p:nvPr/>
        </p:nvPicPr>
        <p:blipFill rotWithShape="1">
          <a:blip r:embed="rId3">
            <a:alphaModFix/>
          </a:blip>
          <a:srcRect/>
          <a:stretch/>
        </p:blipFill>
        <p:spPr>
          <a:xfrm>
            <a:off x="498424" y="980960"/>
            <a:ext cx="4896099" cy="4896075"/>
          </a:xfrm>
          <a:prstGeom prst="rect">
            <a:avLst/>
          </a:prstGeom>
          <a:noFill/>
          <a:ln>
            <a:noFill/>
          </a:ln>
        </p:spPr>
      </p:pic>
      <p:sp>
        <p:nvSpPr>
          <p:cNvPr id="87" name="Google Shape;87;p17"/>
          <p:cNvSpPr txBox="1">
            <a:spLocks noGrp="1"/>
          </p:cNvSpPr>
          <p:nvPr>
            <p:ph type="ctrTitle" idx="4294967295"/>
          </p:nvPr>
        </p:nvSpPr>
        <p:spPr>
          <a:xfrm>
            <a:off x="6543353" y="1834134"/>
            <a:ext cx="4645200" cy="2889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5400"/>
              <a:buFont typeface="Calibri"/>
              <a:buNone/>
            </a:pPr>
            <a:r>
              <a:rPr lang="en-US" sz="5000" b="1">
                <a:solidFill>
                  <a:schemeClr val="lt1"/>
                </a:solidFill>
                <a:latin typeface="Montserrat"/>
                <a:ea typeface="Montserrat"/>
                <a:cs typeface="Montserrat"/>
                <a:sym typeface="Montserrat"/>
              </a:rPr>
              <a:t>CSC1030 – Web Technologies </a:t>
            </a:r>
            <a:br>
              <a:rPr lang="en-US" sz="5400">
                <a:solidFill>
                  <a:schemeClr val="lt1"/>
                </a:solidFill>
                <a:latin typeface="Montserrat"/>
                <a:ea typeface="Montserrat"/>
                <a:cs typeface="Montserrat"/>
                <a:sym typeface="Montserrat"/>
              </a:rPr>
            </a:br>
            <a:r>
              <a:rPr lang="en-US" sz="3600">
                <a:solidFill>
                  <a:schemeClr val="lt1"/>
                </a:solidFill>
                <a:latin typeface="Montserrat"/>
                <a:ea typeface="Montserrat"/>
                <a:cs typeface="Montserrat"/>
                <a:sym typeface="Montserrat"/>
              </a:rPr>
              <a:t>Group 30</a:t>
            </a:r>
            <a:endParaRPr sz="5400">
              <a:solidFill>
                <a:schemeClr val="lt1"/>
              </a:solidFill>
              <a:latin typeface="Montserrat"/>
              <a:ea typeface="Montserrat"/>
              <a:cs typeface="Montserrat"/>
              <a:sym typeface="Montserrat"/>
            </a:endParaRPr>
          </a:p>
        </p:txBody>
      </p:sp>
      <p:sp>
        <p:nvSpPr>
          <p:cNvPr id="88" name="Google Shape;88;p17"/>
          <p:cNvSpPr txBox="1">
            <a:spLocks noGrp="1"/>
          </p:cNvSpPr>
          <p:nvPr>
            <p:ph type="subTitle" idx="1"/>
          </p:nvPr>
        </p:nvSpPr>
        <p:spPr>
          <a:xfrm>
            <a:off x="6602627" y="4801068"/>
            <a:ext cx="4645200" cy="1147800"/>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lt1"/>
              </a:buClr>
              <a:buSzPts val="1400"/>
              <a:buNone/>
            </a:pPr>
            <a:r>
              <a:rPr lang="en-US" sz="1400">
                <a:solidFill>
                  <a:srgbClr val="1C1D24"/>
                </a:solidFill>
                <a:latin typeface="Montserrat SemiBold"/>
                <a:ea typeface="Montserrat SemiBold"/>
                <a:cs typeface="Montserrat SemiBold"/>
                <a:sym typeface="Montserrat SemiBold"/>
              </a:rPr>
              <a:t>Allen Dungo – 40253397</a:t>
            </a:r>
            <a:endParaRPr sz="1400">
              <a:solidFill>
                <a:srgbClr val="1C1D24"/>
              </a:solidFill>
              <a:latin typeface="Montserrat SemiBold"/>
              <a:ea typeface="Montserrat SemiBold"/>
              <a:cs typeface="Montserrat SemiBold"/>
              <a:sym typeface="Montserrat SemiBold"/>
            </a:endParaRPr>
          </a:p>
          <a:p>
            <a:pPr marL="0" lvl="0" indent="0" algn="l" rtl="0">
              <a:lnSpc>
                <a:spcPct val="70000"/>
              </a:lnSpc>
              <a:spcBef>
                <a:spcPts val="1000"/>
              </a:spcBef>
              <a:spcAft>
                <a:spcPts val="0"/>
              </a:spcAft>
              <a:buClr>
                <a:schemeClr val="lt1"/>
              </a:buClr>
              <a:buSzPts val="1400"/>
              <a:buNone/>
            </a:pPr>
            <a:r>
              <a:rPr lang="en-US" sz="1400">
                <a:latin typeface="Montserrat SemiBold"/>
                <a:ea typeface="Montserrat SemiBold"/>
                <a:cs typeface="Montserrat SemiBold"/>
                <a:sym typeface="Montserrat SemiBold"/>
              </a:rPr>
              <a:t>Christian Kho -  40263408</a:t>
            </a:r>
            <a:endParaRPr>
              <a:latin typeface="Montserrat SemiBold"/>
              <a:ea typeface="Montserrat SemiBold"/>
              <a:cs typeface="Montserrat SemiBold"/>
              <a:sym typeface="Montserrat SemiBold"/>
            </a:endParaRPr>
          </a:p>
          <a:p>
            <a:pPr marL="0" lvl="0" indent="0" algn="l" rtl="0">
              <a:lnSpc>
                <a:spcPct val="70000"/>
              </a:lnSpc>
              <a:spcBef>
                <a:spcPts val="1000"/>
              </a:spcBef>
              <a:spcAft>
                <a:spcPts val="0"/>
              </a:spcAft>
              <a:buClr>
                <a:schemeClr val="lt1"/>
              </a:buClr>
              <a:buSzPts val="1400"/>
              <a:buNone/>
            </a:pPr>
            <a:r>
              <a:rPr lang="en-US" sz="1400">
                <a:latin typeface="Montserrat SemiBold"/>
                <a:ea typeface="Montserrat SemiBold"/>
                <a:cs typeface="Montserrat SemiBold"/>
                <a:sym typeface="Montserrat SemiBold"/>
              </a:rPr>
              <a:t>Lance Nieva – 40266751</a:t>
            </a:r>
            <a:endParaRPr sz="1400">
              <a:solidFill>
                <a:srgbClr val="1C1D24"/>
              </a:solidFill>
              <a:latin typeface="Montserrat SemiBold"/>
              <a:ea typeface="Montserrat SemiBold"/>
              <a:cs typeface="Montserrat SemiBold"/>
              <a:sym typeface="Montserrat SemiBold"/>
            </a:endParaRPr>
          </a:p>
          <a:p>
            <a:pPr marL="0" lvl="0" indent="0" algn="l" rtl="0">
              <a:lnSpc>
                <a:spcPct val="70000"/>
              </a:lnSpc>
              <a:spcBef>
                <a:spcPts val="1000"/>
              </a:spcBef>
              <a:spcAft>
                <a:spcPts val="0"/>
              </a:spcAft>
              <a:buClr>
                <a:schemeClr val="lt1"/>
              </a:buClr>
              <a:buSzPts val="1400"/>
              <a:buNone/>
            </a:pPr>
            <a:r>
              <a:rPr lang="en-US" sz="1400">
                <a:solidFill>
                  <a:srgbClr val="1C1D24"/>
                </a:solidFill>
                <a:latin typeface="Montserrat SemiBold"/>
                <a:ea typeface="Montserrat SemiBold"/>
                <a:cs typeface="Montserrat SemiBold"/>
                <a:sym typeface="Montserrat SemiBold"/>
              </a:rPr>
              <a:t>Ross Martin – 40263403</a:t>
            </a:r>
            <a:endParaRPr>
              <a:solidFill>
                <a:srgbClr val="1C1D24"/>
              </a:solidFill>
              <a:latin typeface="Montserrat SemiBold"/>
              <a:ea typeface="Montserrat SemiBold"/>
              <a:cs typeface="Montserrat SemiBold"/>
              <a:sym typeface="Montserrat SemiBold"/>
            </a:endParaRPr>
          </a:p>
          <a:p>
            <a:pPr marL="0" lvl="0" indent="0" algn="l" rtl="0">
              <a:lnSpc>
                <a:spcPct val="70000"/>
              </a:lnSpc>
              <a:spcBef>
                <a:spcPts val="1000"/>
              </a:spcBef>
              <a:spcAft>
                <a:spcPts val="0"/>
              </a:spcAft>
              <a:buClr>
                <a:schemeClr val="lt1"/>
              </a:buClr>
              <a:buSzPts val="1400"/>
              <a:buNone/>
            </a:pPr>
            <a:endParaRPr>
              <a:solidFill>
                <a:srgbClr val="1C1D24"/>
              </a:solidFill>
              <a:latin typeface="Montserrat SemiBold"/>
              <a:ea typeface="Montserrat SemiBold"/>
              <a:cs typeface="Montserrat SemiBold"/>
              <a:sym typeface="Montserrat SemiBold"/>
            </a:endParaRPr>
          </a:p>
        </p:txBody>
      </p:sp>
      <p:sp>
        <p:nvSpPr>
          <p:cNvPr id="89" name="Google Shape;89;p17"/>
          <p:cNvSpPr/>
          <p:nvPr/>
        </p:nvSpPr>
        <p:spPr>
          <a:xfrm>
            <a:off x="354008" y="334233"/>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90" name="Google Shape;90;p17"/>
          <p:cNvSpPr/>
          <p:nvPr/>
        </p:nvSpPr>
        <p:spPr>
          <a:xfrm rot="10800000">
            <a:off x="4305569" y="4625021"/>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p:nvPr/>
        </p:nvSpPr>
        <p:spPr>
          <a:xfrm>
            <a:off x="7788900" y="0"/>
            <a:ext cx="4403100" cy="6717900"/>
          </a:xfrm>
          <a:prstGeom prst="rect">
            <a:avLst/>
          </a:prstGeom>
          <a:solidFill>
            <a:srgbClr val="5666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txBox="1"/>
          <p:nvPr/>
        </p:nvSpPr>
        <p:spPr>
          <a:xfrm>
            <a:off x="8726025" y="6448800"/>
            <a:ext cx="3780000" cy="269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i="1">
                <a:solidFill>
                  <a:schemeClr val="lt1"/>
                </a:solidFill>
                <a:latin typeface="Montserrat"/>
                <a:ea typeface="Montserrat"/>
                <a:cs typeface="Montserrat"/>
                <a:sym typeface="Montserrat"/>
              </a:rPr>
              <a:t>Operation of accessibility features (1)</a:t>
            </a:r>
            <a:endParaRPr>
              <a:solidFill>
                <a:schemeClr val="lt1"/>
              </a:solidFill>
              <a:latin typeface="Montserrat"/>
              <a:ea typeface="Montserrat"/>
              <a:cs typeface="Montserrat"/>
              <a:sym typeface="Montserrat"/>
            </a:endParaRPr>
          </a:p>
        </p:txBody>
      </p:sp>
      <p:pic>
        <p:nvPicPr>
          <p:cNvPr id="207" name="Google Shape;207;p26"/>
          <p:cNvPicPr preferRelativeResize="0"/>
          <p:nvPr/>
        </p:nvPicPr>
        <p:blipFill>
          <a:blip r:embed="rId3">
            <a:alphaModFix/>
          </a:blip>
          <a:stretch>
            <a:fillRect/>
          </a:stretch>
        </p:blipFill>
        <p:spPr>
          <a:xfrm>
            <a:off x="551125" y="3848048"/>
            <a:ext cx="3368102" cy="1740220"/>
          </a:xfrm>
          <a:prstGeom prst="rect">
            <a:avLst/>
          </a:prstGeom>
          <a:noFill/>
          <a:ln w="9525" cap="flat" cmpd="sng">
            <a:solidFill>
              <a:srgbClr val="56666B"/>
            </a:solidFill>
            <a:prstDash val="solid"/>
            <a:round/>
            <a:headEnd type="none" w="sm" len="sm"/>
            <a:tailEnd type="none" w="sm" len="sm"/>
          </a:ln>
        </p:spPr>
      </p:pic>
      <p:sp>
        <p:nvSpPr>
          <p:cNvPr id="208" name="Google Shape;208;p26"/>
          <p:cNvSpPr txBox="1"/>
          <p:nvPr/>
        </p:nvSpPr>
        <p:spPr>
          <a:xfrm>
            <a:off x="445175" y="1829663"/>
            <a:ext cx="1818000" cy="14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Montserrat"/>
                <a:ea typeface="Montserrat"/>
                <a:cs typeface="Montserrat"/>
                <a:sym typeface="Montserrat"/>
              </a:rPr>
              <a:t>Font size can be increased if user has poor eyesight. Font can also be decreased for use on devices with smaller screens</a:t>
            </a:r>
            <a:endParaRPr>
              <a:solidFill>
                <a:schemeClr val="lt1"/>
              </a:solidFill>
              <a:latin typeface="Montserrat"/>
              <a:ea typeface="Montserrat"/>
              <a:cs typeface="Montserrat"/>
              <a:sym typeface="Montserrat"/>
            </a:endParaRPr>
          </a:p>
        </p:txBody>
      </p:sp>
      <p:sp>
        <p:nvSpPr>
          <p:cNvPr id="209" name="Google Shape;209;p26"/>
          <p:cNvSpPr txBox="1"/>
          <p:nvPr/>
        </p:nvSpPr>
        <p:spPr>
          <a:xfrm>
            <a:off x="2337825" y="1829663"/>
            <a:ext cx="1818000" cy="12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Montserrat"/>
                <a:ea typeface="Montserrat"/>
                <a:cs typeface="Montserrat"/>
                <a:sym typeface="Montserrat"/>
              </a:rPr>
              <a:t>Font family can be changed for users that may find our ‘classic’ font difficult to read</a:t>
            </a:r>
            <a:endParaRPr>
              <a:solidFill>
                <a:schemeClr val="lt1"/>
              </a:solidFill>
              <a:latin typeface="Montserrat"/>
              <a:ea typeface="Montserrat"/>
              <a:cs typeface="Montserrat"/>
              <a:sym typeface="Montserrat"/>
            </a:endParaRPr>
          </a:p>
        </p:txBody>
      </p:sp>
      <p:pic>
        <p:nvPicPr>
          <p:cNvPr id="210" name="Google Shape;210;p26"/>
          <p:cNvPicPr preferRelativeResize="0"/>
          <p:nvPr/>
        </p:nvPicPr>
        <p:blipFill>
          <a:blip r:embed="rId4">
            <a:alphaModFix/>
          </a:blip>
          <a:stretch>
            <a:fillRect/>
          </a:stretch>
        </p:blipFill>
        <p:spPr>
          <a:xfrm>
            <a:off x="4420987" y="1958525"/>
            <a:ext cx="3176071" cy="1740226"/>
          </a:xfrm>
          <a:prstGeom prst="rect">
            <a:avLst/>
          </a:prstGeom>
          <a:noFill/>
          <a:ln w="9525" cap="flat" cmpd="sng">
            <a:solidFill>
              <a:srgbClr val="56666B"/>
            </a:solidFill>
            <a:prstDash val="solid"/>
            <a:round/>
            <a:headEnd type="none" w="sm" len="sm"/>
            <a:tailEnd type="none" w="sm" len="sm"/>
          </a:ln>
        </p:spPr>
      </p:pic>
      <p:sp>
        <p:nvSpPr>
          <p:cNvPr id="211" name="Google Shape;211;p26"/>
          <p:cNvSpPr txBox="1"/>
          <p:nvPr/>
        </p:nvSpPr>
        <p:spPr>
          <a:xfrm>
            <a:off x="4397700" y="4398800"/>
            <a:ext cx="3222600" cy="6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Montserrat"/>
                <a:ea typeface="Montserrat"/>
                <a:cs typeface="Montserrat"/>
                <a:sym typeface="Montserrat"/>
              </a:rPr>
              <a:t>Figure above shows largest font size and the font family changed to Arial </a:t>
            </a:r>
            <a:endParaRPr>
              <a:solidFill>
                <a:schemeClr val="lt1"/>
              </a:solidFill>
              <a:latin typeface="Montserrat"/>
              <a:ea typeface="Montserrat"/>
              <a:cs typeface="Montserrat"/>
              <a:sym typeface="Montserrat"/>
            </a:endParaRPr>
          </a:p>
        </p:txBody>
      </p:sp>
      <p:sp>
        <p:nvSpPr>
          <p:cNvPr id="212" name="Google Shape;212;p26"/>
          <p:cNvSpPr txBox="1"/>
          <p:nvPr/>
        </p:nvSpPr>
        <p:spPr>
          <a:xfrm>
            <a:off x="8395575" y="3070775"/>
            <a:ext cx="3176100" cy="8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Montserrat"/>
                <a:ea typeface="Montserrat"/>
                <a:cs typeface="Montserrat"/>
                <a:sym typeface="Montserrat"/>
              </a:rPr>
              <a:t>Dark mode has been incorporated in our game to enhance visual ergonomics and reduce eye strain in dark lighting</a:t>
            </a:r>
            <a:endParaRPr>
              <a:solidFill>
                <a:schemeClr val="lt1"/>
              </a:solidFill>
              <a:latin typeface="Montserrat"/>
              <a:ea typeface="Montserrat"/>
              <a:cs typeface="Montserrat"/>
              <a:sym typeface="Montserrat"/>
            </a:endParaRPr>
          </a:p>
        </p:txBody>
      </p:sp>
      <p:pic>
        <p:nvPicPr>
          <p:cNvPr id="213" name="Google Shape;213;p26"/>
          <p:cNvPicPr preferRelativeResize="0"/>
          <p:nvPr/>
        </p:nvPicPr>
        <p:blipFill>
          <a:blip r:embed="rId5">
            <a:alphaModFix/>
          </a:blip>
          <a:stretch>
            <a:fillRect/>
          </a:stretch>
        </p:blipFill>
        <p:spPr>
          <a:xfrm>
            <a:off x="8395587" y="1213250"/>
            <a:ext cx="3176078" cy="1740230"/>
          </a:xfrm>
          <a:prstGeom prst="rect">
            <a:avLst/>
          </a:prstGeom>
          <a:noFill/>
          <a:ln w="9525" cap="flat" cmpd="sng">
            <a:solidFill>
              <a:srgbClr val="56666B"/>
            </a:solidFill>
            <a:prstDash val="solid"/>
            <a:round/>
            <a:headEnd type="none" w="sm" len="sm"/>
            <a:tailEnd type="none" w="sm" len="sm"/>
          </a:ln>
        </p:spPr>
      </p:pic>
      <p:sp>
        <p:nvSpPr>
          <p:cNvPr id="214" name="Google Shape;214;p26"/>
          <p:cNvSpPr txBox="1"/>
          <p:nvPr/>
        </p:nvSpPr>
        <p:spPr>
          <a:xfrm>
            <a:off x="8395575" y="4122975"/>
            <a:ext cx="3368100" cy="8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Montserrat"/>
                <a:ea typeface="Montserrat"/>
                <a:cs typeface="Montserrat"/>
                <a:sym typeface="Montserrat"/>
              </a:rPr>
              <a:t>Dark mode is enabled when the “Save” button is pressed</a:t>
            </a:r>
            <a:endParaRPr>
              <a:solidFill>
                <a:schemeClr val="lt1"/>
              </a:solidFill>
              <a:latin typeface="Montserrat"/>
              <a:ea typeface="Montserrat"/>
              <a:cs typeface="Montserrat"/>
              <a:sym typeface="Montserrat"/>
            </a:endParaRPr>
          </a:p>
        </p:txBody>
      </p:sp>
      <p:sp>
        <p:nvSpPr>
          <p:cNvPr id="215" name="Google Shape;215;p26"/>
          <p:cNvSpPr txBox="1"/>
          <p:nvPr/>
        </p:nvSpPr>
        <p:spPr>
          <a:xfrm>
            <a:off x="8395575" y="4812975"/>
            <a:ext cx="3176100" cy="14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Montserrat"/>
                <a:ea typeface="Montserrat"/>
                <a:cs typeface="Montserrat"/>
                <a:sym typeface="Montserrat"/>
              </a:rPr>
              <a:t>All text has been inverted to white, including in our main image and silhouettes.</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US">
                <a:solidFill>
                  <a:schemeClr val="lt1"/>
                </a:solidFill>
                <a:latin typeface="Montserrat"/>
                <a:ea typeface="Montserrat"/>
                <a:cs typeface="Montserrat"/>
                <a:sym typeface="Montserrat"/>
              </a:rPr>
              <a:t>Background and buttons have all been changed to two shades of grey as seen on next page.</a:t>
            </a:r>
            <a:endParaRPr>
              <a:solidFill>
                <a:schemeClr val="lt1"/>
              </a:solidFill>
              <a:latin typeface="Montserrat"/>
              <a:ea typeface="Montserrat"/>
              <a:cs typeface="Montserrat"/>
              <a:sym typeface="Montserrat"/>
            </a:endParaRPr>
          </a:p>
        </p:txBody>
      </p:sp>
      <p:sp>
        <p:nvSpPr>
          <p:cNvPr id="216" name="Google Shape;216;p26"/>
          <p:cNvSpPr txBox="1"/>
          <p:nvPr/>
        </p:nvSpPr>
        <p:spPr>
          <a:xfrm>
            <a:off x="445175" y="637500"/>
            <a:ext cx="42174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lt1"/>
                </a:solidFill>
                <a:latin typeface="Montserrat SemiBold"/>
                <a:ea typeface="Montserrat SemiBold"/>
                <a:cs typeface="Montserrat SemiBold"/>
                <a:sym typeface="Montserrat SemiBold"/>
              </a:rPr>
              <a:t>Options Page</a:t>
            </a:r>
            <a:endParaRPr sz="30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7"/>
          <p:cNvSpPr txBox="1"/>
          <p:nvPr/>
        </p:nvSpPr>
        <p:spPr>
          <a:xfrm>
            <a:off x="8654700" y="6366450"/>
            <a:ext cx="36135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i="1">
                <a:solidFill>
                  <a:srgbClr val="FFFFFF"/>
                </a:solidFill>
                <a:latin typeface="Montserrat"/>
                <a:ea typeface="Montserrat"/>
                <a:cs typeface="Montserrat"/>
                <a:sym typeface="Montserrat"/>
              </a:rPr>
              <a:t>Operation of accessibility features (2)</a:t>
            </a:r>
            <a:endParaRPr>
              <a:solidFill>
                <a:srgbClr val="FFFFFF"/>
              </a:solidFill>
              <a:latin typeface="Montserrat"/>
              <a:ea typeface="Montserrat"/>
              <a:cs typeface="Montserrat"/>
              <a:sym typeface="Montserrat"/>
            </a:endParaRPr>
          </a:p>
        </p:txBody>
      </p:sp>
      <p:pic>
        <p:nvPicPr>
          <p:cNvPr id="222" name="Google Shape;222;p27"/>
          <p:cNvPicPr preferRelativeResize="0"/>
          <p:nvPr/>
        </p:nvPicPr>
        <p:blipFill>
          <a:blip r:embed="rId3">
            <a:alphaModFix/>
          </a:blip>
          <a:stretch>
            <a:fillRect/>
          </a:stretch>
        </p:blipFill>
        <p:spPr>
          <a:xfrm>
            <a:off x="283749" y="1058074"/>
            <a:ext cx="3613378" cy="1972302"/>
          </a:xfrm>
          <a:prstGeom prst="rect">
            <a:avLst/>
          </a:prstGeom>
          <a:noFill/>
          <a:ln w="9525" cap="flat" cmpd="sng">
            <a:solidFill>
              <a:srgbClr val="56666B"/>
            </a:solidFill>
            <a:prstDash val="solid"/>
            <a:round/>
            <a:headEnd type="none" w="sm" len="sm"/>
            <a:tailEnd type="none" w="sm" len="sm"/>
          </a:ln>
        </p:spPr>
      </p:pic>
      <p:pic>
        <p:nvPicPr>
          <p:cNvPr id="223" name="Google Shape;223;p27"/>
          <p:cNvPicPr preferRelativeResize="0"/>
          <p:nvPr/>
        </p:nvPicPr>
        <p:blipFill>
          <a:blip r:embed="rId4">
            <a:alphaModFix/>
          </a:blip>
          <a:stretch>
            <a:fillRect/>
          </a:stretch>
        </p:blipFill>
        <p:spPr>
          <a:xfrm>
            <a:off x="4247199" y="3882576"/>
            <a:ext cx="3613378" cy="1974847"/>
          </a:xfrm>
          <a:prstGeom prst="rect">
            <a:avLst/>
          </a:prstGeom>
          <a:noFill/>
          <a:ln w="9525" cap="flat" cmpd="sng">
            <a:solidFill>
              <a:srgbClr val="56666B"/>
            </a:solidFill>
            <a:prstDash val="solid"/>
            <a:round/>
            <a:headEnd type="none" w="sm" len="sm"/>
            <a:tailEnd type="none" w="sm" len="sm"/>
          </a:ln>
        </p:spPr>
      </p:pic>
      <p:pic>
        <p:nvPicPr>
          <p:cNvPr id="224" name="Google Shape;224;p27"/>
          <p:cNvPicPr preferRelativeResize="0"/>
          <p:nvPr/>
        </p:nvPicPr>
        <p:blipFill>
          <a:blip r:embed="rId5">
            <a:alphaModFix/>
          </a:blip>
          <a:stretch>
            <a:fillRect/>
          </a:stretch>
        </p:blipFill>
        <p:spPr>
          <a:xfrm>
            <a:off x="4247198" y="1055574"/>
            <a:ext cx="3613378" cy="1977297"/>
          </a:xfrm>
          <a:prstGeom prst="rect">
            <a:avLst/>
          </a:prstGeom>
          <a:noFill/>
          <a:ln w="9525" cap="flat" cmpd="sng">
            <a:solidFill>
              <a:srgbClr val="56666B"/>
            </a:solidFill>
            <a:prstDash val="solid"/>
            <a:round/>
            <a:headEnd type="none" w="sm" len="sm"/>
            <a:tailEnd type="none" w="sm" len="sm"/>
          </a:ln>
        </p:spPr>
      </p:pic>
      <p:pic>
        <p:nvPicPr>
          <p:cNvPr id="225" name="Google Shape;225;p27"/>
          <p:cNvPicPr preferRelativeResize="0"/>
          <p:nvPr/>
        </p:nvPicPr>
        <p:blipFill>
          <a:blip r:embed="rId6">
            <a:alphaModFix/>
          </a:blip>
          <a:stretch>
            <a:fillRect/>
          </a:stretch>
        </p:blipFill>
        <p:spPr>
          <a:xfrm>
            <a:off x="8304450" y="1054324"/>
            <a:ext cx="3613378" cy="1979822"/>
          </a:xfrm>
          <a:prstGeom prst="rect">
            <a:avLst/>
          </a:prstGeom>
          <a:noFill/>
          <a:ln w="9525" cap="flat" cmpd="sng">
            <a:solidFill>
              <a:srgbClr val="56666B"/>
            </a:solidFill>
            <a:prstDash val="solid"/>
            <a:round/>
            <a:headEnd type="none" w="sm" len="sm"/>
            <a:tailEnd type="none" w="sm" len="sm"/>
          </a:ln>
        </p:spPr>
      </p:pic>
      <p:pic>
        <p:nvPicPr>
          <p:cNvPr id="226" name="Google Shape;226;p27"/>
          <p:cNvPicPr preferRelativeResize="0"/>
          <p:nvPr/>
        </p:nvPicPr>
        <p:blipFill>
          <a:blip r:embed="rId7">
            <a:alphaModFix/>
          </a:blip>
          <a:stretch>
            <a:fillRect/>
          </a:stretch>
        </p:blipFill>
        <p:spPr>
          <a:xfrm>
            <a:off x="283750" y="3881338"/>
            <a:ext cx="3613378" cy="1977309"/>
          </a:xfrm>
          <a:prstGeom prst="rect">
            <a:avLst/>
          </a:prstGeom>
          <a:noFill/>
          <a:ln w="9525" cap="flat" cmpd="sng">
            <a:solidFill>
              <a:srgbClr val="56666B"/>
            </a:solidFill>
            <a:prstDash val="solid"/>
            <a:round/>
            <a:headEnd type="none" w="sm" len="sm"/>
            <a:tailEnd type="none" w="sm" len="sm"/>
          </a:ln>
        </p:spPr>
      </p:pic>
      <p:pic>
        <p:nvPicPr>
          <p:cNvPr id="227" name="Google Shape;227;p27"/>
          <p:cNvPicPr preferRelativeResize="0"/>
          <p:nvPr/>
        </p:nvPicPr>
        <p:blipFill>
          <a:blip r:embed="rId8">
            <a:alphaModFix/>
          </a:blip>
          <a:stretch>
            <a:fillRect/>
          </a:stretch>
        </p:blipFill>
        <p:spPr>
          <a:xfrm>
            <a:off x="8304450" y="3901713"/>
            <a:ext cx="3613373" cy="19019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1"/>
        <p:cNvGrpSpPr/>
        <p:nvPr/>
      </p:nvGrpSpPr>
      <p:grpSpPr>
        <a:xfrm>
          <a:off x="0" y="0"/>
          <a:ext cx="0" cy="0"/>
          <a:chOff x="0" y="0"/>
          <a:chExt cx="0" cy="0"/>
        </a:xfrm>
      </p:grpSpPr>
      <p:sp>
        <p:nvSpPr>
          <p:cNvPr id="232" name="Google Shape;232;p28"/>
          <p:cNvSpPr txBox="1"/>
          <p:nvPr/>
        </p:nvSpPr>
        <p:spPr>
          <a:xfrm>
            <a:off x="5129466" y="6488668"/>
            <a:ext cx="734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i="1">
                <a:solidFill>
                  <a:schemeClr val="dk1"/>
                </a:solidFill>
                <a:latin typeface="Montserrat"/>
                <a:ea typeface="Montserrat"/>
                <a:cs typeface="Montserrat"/>
                <a:sym typeface="Montserrat"/>
              </a:rPr>
              <a:t>Top features of the game in terms of complexity / quality of user experience </a:t>
            </a:r>
            <a:endParaRPr>
              <a:latin typeface="Montserrat"/>
              <a:ea typeface="Montserrat"/>
              <a:cs typeface="Montserrat"/>
              <a:sym typeface="Montserrat"/>
            </a:endParaRPr>
          </a:p>
        </p:txBody>
      </p:sp>
      <p:sp>
        <p:nvSpPr>
          <p:cNvPr id="233" name="Google Shape;233;p28"/>
          <p:cNvSpPr/>
          <p:nvPr/>
        </p:nvSpPr>
        <p:spPr>
          <a:xfrm>
            <a:off x="444775" y="619375"/>
            <a:ext cx="5871900" cy="2673900"/>
          </a:xfrm>
          <a:prstGeom prst="roundRect">
            <a:avLst>
              <a:gd name="adj" fmla="val 16667"/>
            </a:avLst>
          </a:prstGeom>
          <a:solidFill>
            <a:srgbClr val="F5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txBox="1"/>
          <p:nvPr/>
        </p:nvSpPr>
        <p:spPr>
          <a:xfrm>
            <a:off x="590950" y="746425"/>
            <a:ext cx="32067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Montserrat"/>
                <a:ea typeface="Montserrat"/>
                <a:cs typeface="Montserrat"/>
                <a:sym typeface="Montserrat"/>
              </a:rPr>
              <a:t>Time Implementation</a:t>
            </a:r>
            <a:endParaRPr b="1">
              <a:latin typeface="Montserrat"/>
              <a:ea typeface="Montserrat"/>
              <a:cs typeface="Montserrat"/>
              <a:sym typeface="Montserrat"/>
            </a:endParaRPr>
          </a:p>
        </p:txBody>
      </p:sp>
      <p:sp>
        <p:nvSpPr>
          <p:cNvPr id="235" name="Google Shape;235;p28"/>
          <p:cNvSpPr/>
          <p:nvPr/>
        </p:nvSpPr>
        <p:spPr>
          <a:xfrm>
            <a:off x="500775" y="3644775"/>
            <a:ext cx="5815800" cy="2509500"/>
          </a:xfrm>
          <a:prstGeom prst="roundRect">
            <a:avLst>
              <a:gd name="adj" fmla="val 16667"/>
            </a:avLst>
          </a:prstGeom>
          <a:solidFill>
            <a:srgbClr val="F5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7352625" y="910275"/>
            <a:ext cx="4388400" cy="5011500"/>
          </a:xfrm>
          <a:prstGeom prst="roundRect">
            <a:avLst>
              <a:gd name="adj" fmla="val 16667"/>
            </a:avLst>
          </a:prstGeom>
          <a:solidFill>
            <a:srgbClr val="F5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US">
                <a:latin typeface="Montserrat"/>
                <a:ea typeface="Montserrat"/>
                <a:cs typeface="Montserrat"/>
                <a:sym typeface="Montserrat"/>
              </a:rPr>
              <a:t>The usage of text node IDs allowed us to easily implement and edit features at any part of the game such as the slide down curtain and silhouettes fading in at certain parts of the game.</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This implementation of more complex features and visual effects further enhances user experience, to keep them fully engaged and immersed within the story.</a:t>
            </a:r>
            <a:endParaRPr>
              <a:latin typeface="Montserrat"/>
              <a:ea typeface="Montserrat"/>
              <a:cs typeface="Montserrat"/>
              <a:sym typeface="Montserrat"/>
            </a:endParaRPr>
          </a:p>
        </p:txBody>
      </p:sp>
      <p:sp>
        <p:nvSpPr>
          <p:cNvPr id="237" name="Google Shape;237;p28"/>
          <p:cNvSpPr txBox="1"/>
          <p:nvPr/>
        </p:nvSpPr>
        <p:spPr>
          <a:xfrm>
            <a:off x="1258950" y="3784075"/>
            <a:ext cx="3302100" cy="55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b="1">
                <a:latin typeface="Montserrat"/>
                <a:ea typeface="Montserrat"/>
                <a:cs typeface="Montserrat"/>
                <a:sym typeface="Montserrat"/>
              </a:rPr>
              <a:t>Accessibility and Customizability</a:t>
            </a:r>
            <a:endParaRPr b="1">
              <a:latin typeface="Montserrat"/>
              <a:ea typeface="Montserrat"/>
              <a:cs typeface="Montserrat"/>
              <a:sym typeface="Montserrat"/>
            </a:endParaRPr>
          </a:p>
        </p:txBody>
      </p:sp>
      <p:pic>
        <p:nvPicPr>
          <p:cNvPr id="238" name="Google Shape;238;p28"/>
          <p:cNvPicPr preferRelativeResize="0"/>
          <p:nvPr/>
        </p:nvPicPr>
        <p:blipFill>
          <a:blip r:embed="rId3">
            <a:alphaModFix/>
          </a:blip>
          <a:stretch>
            <a:fillRect/>
          </a:stretch>
        </p:blipFill>
        <p:spPr>
          <a:xfrm>
            <a:off x="4617325" y="3784075"/>
            <a:ext cx="1338000" cy="2137601"/>
          </a:xfrm>
          <a:prstGeom prst="rect">
            <a:avLst/>
          </a:prstGeom>
          <a:noFill/>
          <a:ln>
            <a:noFill/>
          </a:ln>
        </p:spPr>
      </p:pic>
      <p:pic>
        <p:nvPicPr>
          <p:cNvPr id="239" name="Google Shape;239;p28"/>
          <p:cNvPicPr preferRelativeResize="0"/>
          <p:nvPr/>
        </p:nvPicPr>
        <p:blipFill>
          <a:blip r:embed="rId4">
            <a:alphaModFix/>
          </a:blip>
          <a:stretch>
            <a:fillRect/>
          </a:stretch>
        </p:blipFill>
        <p:spPr>
          <a:xfrm>
            <a:off x="851320" y="2500925"/>
            <a:ext cx="5058816" cy="558900"/>
          </a:xfrm>
          <a:prstGeom prst="rect">
            <a:avLst/>
          </a:prstGeom>
          <a:noFill/>
          <a:ln>
            <a:noFill/>
          </a:ln>
        </p:spPr>
      </p:pic>
      <p:pic>
        <p:nvPicPr>
          <p:cNvPr id="240" name="Google Shape;240;p28"/>
          <p:cNvPicPr preferRelativeResize="0"/>
          <p:nvPr/>
        </p:nvPicPr>
        <p:blipFill>
          <a:blip r:embed="rId5">
            <a:alphaModFix/>
          </a:blip>
          <a:stretch>
            <a:fillRect/>
          </a:stretch>
        </p:blipFill>
        <p:spPr>
          <a:xfrm>
            <a:off x="8873376" y="1078237"/>
            <a:ext cx="2435399" cy="1257875"/>
          </a:xfrm>
          <a:prstGeom prst="rect">
            <a:avLst/>
          </a:prstGeom>
          <a:noFill/>
          <a:ln>
            <a:noFill/>
          </a:ln>
        </p:spPr>
      </p:pic>
      <p:sp>
        <p:nvSpPr>
          <p:cNvPr id="241" name="Google Shape;241;p28"/>
          <p:cNvSpPr txBox="1"/>
          <p:nvPr/>
        </p:nvSpPr>
        <p:spPr>
          <a:xfrm>
            <a:off x="7635575" y="1037750"/>
            <a:ext cx="1237800" cy="55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Montserrat"/>
                <a:ea typeface="Montserrat"/>
                <a:cs typeface="Montserrat"/>
                <a:sym typeface="Montserrat"/>
              </a:rPr>
              <a:t>Text Game Mechanics</a:t>
            </a:r>
            <a:endParaRPr b="1">
              <a:latin typeface="Montserrat"/>
              <a:ea typeface="Montserrat"/>
              <a:cs typeface="Montserrat"/>
              <a:sym typeface="Montserrat"/>
            </a:endParaRPr>
          </a:p>
        </p:txBody>
      </p:sp>
      <p:sp>
        <p:nvSpPr>
          <p:cNvPr id="242" name="Google Shape;242;p28"/>
          <p:cNvSpPr txBox="1"/>
          <p:nvPr/>
        </p:nvSpPr>
        <p:spPr>
          <a:xfrm>
            <a:off x="851275" y="1160625"/>
            <a:ext cx="5058900" cy="12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Time is represented using two mediums: digital (Time Stamp) and visual representation of the time stamp (Time bar). The timebar utilises the value of the current value of the time stamp  to allow for proper synchronization of the timebar and time stamp.</a:t>
            </a:r>
            <a:endParaRPr>
              <a:latin typeface="Montserrat"/>
              <a:ea typeface="Montserrat"/>
              <a:cs typeface="Montserrat"/>
              <a:sym typeface="Montserrat"/>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a:p>
            <a:pPr marL="0" lvl="0" indent="0" algn="l" rtl="0">
              <a:spcBef>
                <a:spcPts val="0"/>
              </a:spcBef>
              <a:spcAft>
                <a:spcPts val="0"/>
              </a:spcAft>
              <a:buNone/>
            </a:pPr>
            <a:endParaRPr sz="700">
              <a:latin typeface="Open Sans"/>
              <a:ea typeface="Open Sans"/>
              <a:cs typeface="Open Sans"/>
              <a:sym typeface="Open Sans"/>
            </a:endParaRPr>
          </a:p>
        </p:txBody>
      </p:sp>
      <p:sp>
        <p:nvSpPr>
          <p:cNvPr id="243" name="Google Shape;243;p28"/>
          <p:cNvSpPr txBox="1"/>
          <p:nvPr/>
        </p:nvSpPr>
        <p:spPr>
          <a:xfrm>
            <a:off x="956225" y="4238375"/>
            <a:ext cx="3302100" cy="16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As the user increases/decreases the font size, the previewed text between the buttons will increase/decrease to show a real representation of the font size. The dark mode feature also works across all pages of our game. </a:t>
            </a:r>
            <a:endParaRPr>
              <a:latin typeface="Montserrat"/>
              <a:ea typeface="Montserrat"/>
              <a:cs typeface="Montserrat"/>
              <a:sym typeface="Montserrat"/>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354000" y="260905"/>
            <a:ext cx="5393700" cy="993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Images</a:t>
            </a:r>
            <a:endParaRPr/>
          </a:p>
        </p:txBody>
      </p:sp>
      <p:sp>
        <p:nvSpPr>
          <p:cNvPr id="249" name="Google Shape;249;p29"/>
          <p:cNvSpPr txBox="1"/>
          <p:nvPr/>
        </p:nvSpPr>
        <p:spPr>
          <a:xfrm>
            <a:off x="7834910" y="6423580"/>
            <a:ext cx="435709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i="1">
                <a:solidFill>
                  <a:srgbClr val="FFFFFF"/>
                </a:solidFill>
                <a:latin typeface="Montserrat Medium"/>
                <a:ea typeface="Montserrat Medium"/>
                <a:cs typeface="Montserrat Medium"/>
                <a:sym typeface="Montserrat Medium"/>
              </a:rPr>
              <a:t>Sources of media used throughout the game</a:t>
            </a:r>
            <a:endParaRPr>
              <a:solidFill>
                <a:srgbClr val="FFFFFF"/>
              </a:solidFill>
              <a:latin typeface="Montserrat Medium"/>
              <a:ea typeface="Montserrat Medium"/>
              <a:cs typeface="Montserrat Medium"/>
              <a:sym typeface="Montserrat Medium"/>
            </a:endParaRPr>
          </a:p>
        </p:txBody>
      </p:sp>
      <p:sp>
        <p:nvSpPr>
          <p:cNvPr id="250" name="Google Shape;250;p29"/>
          <p:cNvSpPr txBox="1">
            <a:spLocks noGrp="1"/>
          </p:cNvSpPr>
          <p:nvPr>
            <p:ph type="subTitle" idx="1"/>
          </p:nvPr>
        </p:nvSpPr>
        <p:spPr>
          <a:xfrm>
            <a:off x="354000" y="5206800"/>
            <a:ext cx="5393700" cy="1216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2600" b="1"/>
              <a:t>All images and music used have been acknowledged on the credits page and comply with allocated copyright regulations</a:t>
            </a:r>
            <a:endParaRPr sz="2600" b="1"/>
          </a:p>
        </p:txBody>
      </p:sp>
      <p:sp>
        <p:nvSpPr>
          <p:cNvPr id="251" name="Google Shape;251;p29"/>
          <p:cNvSpPr txBox="1">
            <a:spLocks noGrp="1"/>
          </p:cNvSpPr>
          <p:nvPr>
            <p:ph type="body" idx="2"/>
          </p:nvPr>
        </p:nvSpPr>
        <p:spPr>
          <a:xfrm>
            <a:off x="6586000" y="965600"/>
            <a:ext cx="5115900" cy="3102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3000" b="1">
                <a:solidFill>
                  <a:srgbClr val="FFFFFF"/>
                </a:solidFill>
                <a:latin typeface="Economica"/>
                <a:ea typeface="Economica"/>
                <a:cs typeface="Economica"/>
                <a:sym typeface="Economica"/>
              </a:rPr>
              <a:t>Text Adventure Gameplay Music: Mattia Cupelia Free-to-use</a:t>
            </a:r>
            <a:endParaRPr sz="3000" b="1">
              <a:solidFill>
                <a:srgbClr val="FFFFFF"/>
              </a:solidFill>
              <a:latin typeface="Economica"/>
              <a:ea typeface="Economica"/>
              <a:cs typeface="Economica"/>
              <a:sym typeface="Economica"/>
            </a:endParaRPr>
          </a:p>
          <a:p>
            <a:pPr marL="0" lvl="0" indent="0" algn="l" rtl="0">
              <a:spcBef>
                <a:spcPts val="2100"/>
              </a:spcBef>
              <a:spcAft>
                <a:spcPts val="2100"/>
              </a:spcAft>
              <a:buNone/>
            </a:pPr>
            <a:r>
              <a:rPr lang="en-US" sz="3000" b="1">
                <a:solidFill>
                  <a:srgbClr val="FFFFFF"/>
                </a:solidFill>
                <a:latin typeface="Economica"/>
                <a:ea typeface="Economica"/>
                <a:cs typeface="Economica"/>
                <a:sym typeface="Economica"/>
              </a:rPr>
              <a:t>All other music and SFX: Rocket Stock Royalty, Free-to-use</a:t>
            </a:r>
            <a:endParaRPr sz="3000" b="1">
              <a:solidFill>
                <a:srgbClr val="FFFFFF"/>
              </a:solidFill>
              <a:latin typeface="Economica"/>
              <a:ea typeface="Economica"/>
              <a:cs typeface="Economica"/>
              <a:sym typeface="Economica"/>
            </a:endParaRPr>
          </a:p>
        </p:txBody>
      </p:sp>
      <p:sp>
        <p:nvSpPr>
          <p:cNvPr id="252" name="Google Shape;252;p29"/>
          <p:cNvSpPr txBox="1">
            <a:spLocks noGrp="1"/>
          </p:cNvSpPr>
          <p:nvPr>
            <p:ph type="title"/>
          </p:nvPr>
        </p:nvSpPr>
        <p:spPr>
          <a:xfrm>
            <a:off x="6586000" y="5206792"/>
            <a:ext cx="5393700" cy="9939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Clr>
                <a:schemeClr val="dk1"/>
              </a:buClr>
              <a:buSzPts val="4400"/>
              <a:buFont typeface="Calibri"/>
              <a:buNone/>
            </a:pPr>
            <a:r>
              <a:rPr lang="en-US">
                <a:solidFill>
                  <a:schemeClr val="lt1"/>
                </a:solidFill>
              </a:rPr>
              <a:t>Music</a:t>
            </a:r>
            <a:endParaRPr>
              <a:solidFill>
                <a:schemeClr val="lt1"/>
              </a:solidFill>
            </a:endParaRPr>
          </a:p>
        </p:txBody>
      </p:sp>
      <p:pic>
        <p:nvPicPr>
          <p:cNvPr id="254" name="Google Shape;254;p29"/>
          <p:cNvPicPr preferRelativeResize="0"/>
          <p:nvPr/>
        </p:nvPicPr>
        <p:blipFill>
          <a:blip r:embed="rId3">
            <a:alphaModFix/>
          </a:blip>
          <a:stretch>
            <a:fillRect/>
          </a:stretch>
        </p:blipFill>
        <p:spPr>
          <a:xfrm>
            <a:off x="434900" y="1254800"/>
            <a:ext cx="2226325" cy="3741425"/>
          </a:xfrm>
          <a:prstGeom prst="rect">
            <a:avLst/>
          </a:prstGeom>
          <a:noFill/>
          <a:ln>
            <a:noFill/>
          </a:ln>
        </p:spPr>
      </p:pic>
      <p:pic>
        <p:nvPicPr>
          <p:cNvPr id="255" name="Google Shape;255;p29"/>
          <p:cNvPicPr preferRelativeResize="0"/>
          <p:nvPr/>
        </p:nvPicPr>
        <p:blipFill>
          <a:blip r:embed="rId4">
            <a:alphaModFix/>
          </a:blip>
          <a:stretch>
            <a:fillRect/>
          </a:stretch>
        </p:blipFill>
        <p:spPr>
          <a:xfrm>
            <a:off x="2948950" y="1254800"/>
            <a:ext cx="2168523" cy="3741424"/>
          </a:xfrm>
          <a:prstGeom prst="rect">
            <a:avLst/>
          </a:prstGeom>
          <a:noFill/>
          <a:ln>
            <a:noFill/>
          </a:ln>
        </p:spPr>
      </p:pic>
      <p:sp>
        <p:nvSpPr>
          <p:cNvPr id="256" name="Google Shape;256;p29"/>
          <p:cNvSpPr txBox="1"/>
          <p:nvPr/>
        </p:nvSpPr>
        <p:spPr>
          <a:xfrm>
            <a:off x="6820675" y="3806900"/>
            <a:ext cx="4693200" cy="9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Open Sans"/>
                <a:ea typeface="Open Sans"/>
                <a:cs typeface="Open Sans"/>
                <a:sym typeface="Open Sans"/>
              </a:rPr>
              <a:t>Due to Google Chrome’s autoplay privacy policy we added a music play button to the top right of every page</a:t>
            </a:r>
            <a:endParaRPr>
              <a:solidFill>
                <a:srgbClr val="FFFFFF"/>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8"/>
          <p:cNvSpPr txBox="1"/>
          <p:nvPr/>
        </p:nvSpPr>
        <p:spPr>
          <a:xfrm>
            <a:off x="8567700" y="6488700"/>
            <a:ext cx="37005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i="1" u="none" strike="noStrike" cap="none">
                <a:solidFill>
                  <a:schemeClr val="dk1"/>
                </a:solidFill>
                <a:latin typeface="Montserrat"/>
                <a:ea typeface="Montserrat"/>
                <a:cs typeface="Montserrat"/>
                <a:sym typeface="Montserrat"/>
              </a:rPr>
              <a:t>Collection of data using an HTML form</a:t>
            </a:r>
            <a:endParaRPr>
              <a:latin typeface="Montserrat"/>
              <a:ea typeface="Montserrat"/>
              <a:cs typeface="Montserrat"/>
              <a:sym typeface="Montserrat"/>
            </a:endParaRPr>
          </a:p>
        </p:txBody>
      </p:sp>
      <p:sp>
        <p:nvSpPr>
          <p:cNvPr id="96" name="Google Shape;96;p18"/>
          <p:cNvSpPr txBox="1"/>
          <p:nvPr/>
        </p:nvSpPr>
        <p:spPr>
          <a:xfrm>
            <a:off x="670775" y="4454788"/>
            <a:ext cx="1973700" cy="59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latin typeface="Montserrat"/>
                <a:ea typeface="Montserrat"/>
                <a:cs typeface="Montserrat"/>
                <a:sym typeface="Montserrat"/>
              </a:rPr>
              <a:t>Set of radio buttons to select gender.</a:t>
            </a:r>
            <a:endParaRPr>
              <a:latin typeface="Montserrat"/>
              <a:ea typeface="Montserrat"/>
              <a:cs typeface="Montserrat"/>
              <a:sym typeface="Montserrat"/>
            </a:endParaRPr>
          </a:p>
        </p:txBody>
      </p:sp>
      <p:pic>
        <p:nvPicPr>
          <p:cNvPr id="97" name="Google Shape;97;p18"/>
          <p:cNvPicPr preferRelativeResize="0"/>
          <p:nvPr/>
        </p:nvPicPr>
        <p:blipFill rotWithShape="1">
          <a:blip r:embed="rId3">
            <a:alphaModFix/>
          </a:blip>
          <a:srcRect t="13853" b="3647"/>
          <a:stretch/>
        </p:blipFill>
        <p:spPr>
          <a:xfrm>
            <a:off x="773875" y="1056450"/>
            <a:ext cx="4692038" cy="2419326"/>
          </a:xfrm>
          <a:prstGeom prst="rect">
            <a:avLst/>
          </a:prstGeom>
          <a:noFill/>
          <a:ln w="9525" cap="flat" cmpd="sng">
            <a:solidFill>
              <a:srgbClr val="56666B"/>
            </a:solidFill>
            <a:prstDash val="solid"/>
            <a:round/>
            <a:headEnd type="none" w="sm" len="sm"/>
            <a:tailEnd type="none" w="sm" len="sm"/>
          </a:ln>
        </p:spPr>
      </p:pic>
      <p:sp>
        <p:nvSpPr>
          <p:cNvPr id="98" name="Google Shape;98;p18"/>
          <p:cNvSpPr txBox="1"/>
          <p:nvPr/>
        </p:nvSpPr>
        <p:spPr>
          <a:xfrm>
            <a:off x="670775" y="3776975"/>
            <a:ext cx="2048400" cy="59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Text input for name - limited to 20 chars.</a:t>
            </a:r>
            <a:endParaRPr>
              <a:latin typeface="Montserrat"/>
              <a:ea typeface="Montserrat"/>
              <a:cs typeface="Montserrat"/>
              <a:sym typeface="Montserrat"/>
            </a:endParaRPr>
          </a:p>
        </p:txBody>
      </p:sp>
      <p:sp>
        <p:nvSpPr>
          <p:cNvPr id="99" name="Google Shape;99;p18"/>
          <p:cNvSpPr txBox="1"/>
          <p:nvPr/>
        </p:nvSpPr>
        <p:spPr>
          <a:xfrm>
            <a:off x="670775" y="5086038"/>
            <a:ext cx="1767900" cy="7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Dropdown list to select difficulty. </a:t>
            </a:r>
            <a:endParaRPr>
              <a:latin typeface="Montserrat"/>
              <a:ea typeface="Montserrat"/>
              <a:cs typeface="Montserrat"/>
              <a:sym typeface="Montserrat"/>
            </a:endParaRPr>
          </a:p>
        </p:txBody>
      </p:sp>
      <p:pic>
        <p:nvPicPr>
          <p:cNvPr id="100" name="Google Shape;100;p18"/>
          <p:cNvPicPr preferRelativeResize="0"/>
          <p:nvPr/>
        </p:nvPicPr>
        <p:blipFill>
          <a:blip r:embed="rId4">
            <a:alphaModFix/>
          </a:blip>
          <a:stretch>
            <a:fillRect/>
          </a:stretch>
        </p:blipFill>
        <p:spPr>
          <a:xfrm>
            <a:off x="7183750" y="1056450"/>
            <a:ext cx="4065149" cy="2419324"/>
          </a:xfrm>
          <a:prstGeom prst="rect">
            <a:avLst/>
          </a:prstGeom>
          <a:noFill/>
          <a:ln w="9525" cap="flat" cmpd="sng">
            <a:solidFill>
              <a:srgbClr val="56666B"/>
            </a:solidFill>
            <a:prstDash val="solid"/>
            <a:round/>
            <a:headEnd type="none" w="sm" len="sm"/>
            <a:tailEnd type="none" w="sm" len="sm"/>
          </a:ln>
        </p:spPr>
      </p:pic>
      <p:pic>
        <p:nvPicPr>
          <p:cNvPr id="101" name="Google Shape;101;p18"/>
          <p:cNvPicPr preferRelativeResize="0"/>
          <p:nvPr/>
        </p:nvPicPr>
        <p:blipFill rotWithShape="1">
          <a:blip r:embed="rId5">
            <a:alphaModFix/>
          </a:blip>
          <a:srcRect l="2553"/>
          <a:stretch/>
        </p:blipFill>
        <p:spPr>
          <a:xfrm>
            <a:off x="6628100" y="5191483"/>
            <a:ext cx="2457851" cy="743816"/>
          </a:xfrm>
          <a:prstGeom prst="rect">
            <a:avLst/>
          </a:prstGeom>
          <a:noFill/>
          <a:ln>
            <a:noFill/>
          </a:ln>
        </p:spPr>
      </p:pic>
      <p:pic>
        <p:nvPicPr>
          <p:cNvPr id="102" name="Google Shape;102;p18"/>
          <p:cNvPicPr preferRelativeResize="0"/>
          <p:nvPr/>
        </p:nvPicPr>
        <p:blipFill>
          <a:blip r:embed="rId6">
            <a:alphaModFix/>
          </a:blip>
          <a:stretch>
            <a:fillRect/>
          </a:stretch>
        </p:blipFill>
        <p:spPr>
          <a:xfrm>
            <a:off x="9199224" y="5199973"/>
            <a:ext cx="2457851" cy="715500"/>
          </a:xfrm>
          <a:prstGeom prst="rect">
            <a:avLst/>
          </a:prstGeom>
          <a:noFill/>
          <a:ln>
            <a:noFill/>
          </a:ln>
        </p:spPr>
      </p:pic>
      <p:sp>
        <p:nvSpPr>
          <p:cNvPr id="103" name="Google Shape;103;p18"/>
          <p:cNvSpPr txBox="1"/>
          <p:nvPr/>
        </p:nvSpPr>
        <p:spPr>
          <a:xfrm>
            <a:off x="2842825" y="3811913"/>
            <a:ext cx="2520000" cy="13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All data that is collected is stored in session storage to be used later on in the game.</a:t>
            </a:r>
            <a:endParaRPr>
              <a:latin typeface="Montserrat"/>
              <a:ea typeface="Montserrat"/>
              <a:cs typeface="Montserrat"/>
              <a:sym typeface="Montserrat"/>
            </a:endParaRPr>
          </a:p>
        </p:txBody>
      </p:sp>
      <p:sp>
        <p:nvSpPr>
          <p:cNvPr id="104" name="Google Shape;104;p18"/>
          <p:cNvSpPr txBox="1"/>
          <p:nvPr/>
        </p:nvSpPr>
        <p:spPr>
          <a:xfrm>
            <a:off x="6767275" y="3857225"/>
            <a:ext cx="2331900" cy="10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We have included validation to ensure the player enters all required information. </a:t>
            </a:r>
            <a:endParaRPr>
              <a:latin typeface="Montserrat"/>
              <a:ea typeface="Montserrat"/>
              <a:cs typeface="Montserrat"/>
              <a:sym typeface="Montserrat"/>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105" name="Google Shape;105;p18"/>
          <p:cNvSpPr txBox="1"/>
          <p:nvPr/>
        </p:nvSpPr>
        <p:spPr>
          <a:xfrm>
            <a:off x="9175375" y="3811925"/>
            <a:ext cx="2779200" cy="10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The screenshots show the prompt given to the user when they do not complete the form correctly.</a:t>
            </a:r>
            <a:endParaRPr>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p:nvPr/>
        </p:nvSpPr>
        <p:spPr>
          <a:xfrm>
            <a:off x="6422050" y="6488675"/>
            <a:ext cx="5769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i="1">
                <a:solidFill>
                  <a:schemeClr val="dk1"/>
                </a:solidFill>
                <a:latin typeface="Montserrat"/>
                <a:ea typeface="Montserrat"/>
                <a:cs typeface="Montserrat"/>
                <a:sym typeface="Montserrat"/>
              </a:rPr>
              <a:t>How HTML form data has been used to personalise the game</a:t>
            </a:r>
            <a:endParaRPr>
              <a:latin typeface="Montserrat"/>
              <a:ea typeface="Montserrat"/>
              <a:cs typeface="Montserrat"/>
              <a:sym typeface="Montserrat"/>
            </a:endParaRPr>
          </a:p>
        </p:txBody>
      </p:sp>
      <p:sp>
        <p:nvSpPr>
          <p:cNvPr id="111" name="Google Shape;111;p19"/>
          <p:cNvSpPr txBox="1"/>
          <p:nvPr/>
        </p:nvSpPr>
        <p:spPr>
          <a:xfrm>
            <a:off x="990600" y="3738762"/>
            <a:ext cx="33051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chemeClr val="dk1"/>
                </a:solidFill>
                <a:latin typeface="Montserrat"/>
                <a:ea typeface="Montserrat"/>
                <a:cs typeface="Montserrat"/>
                <a:sym typeface="Montserrat"/>
              </a:rPr>
              <a:t>The characters name displayed before the adventure begins</a:t>
            </a:r>
            <a:endParaRPr>
              <a:latin typeface="Montserrat"/>
              <a:ea typeface="Montserrat"/>
              <a:cs typeface="Montserrat"/>
              <a:sym typeface="Montserrat"/>
            </a:endParaRPr>
          </a:p>
        </p:txBody>
      </p:sp>
      <p:sp>
        <p:nvSpPr>
          <p:cNvPr id="112" name="Google Shape;112;p19"/>
          <p:cNvSpPr txBox="1"/>
          <p:nvPr/>
        </p:nvSpPr>
        <p:spPr>
          <a:xfrm>
            <a:off x="6233425" y="2011524"/>
            <a:ext cx="5030100" cy="193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dk1"/>
                </a:solidFill>
                <a:latin typeface="Montserrat"/>
                <a:ea typeface="Montserrat"/>
                <a:cs typeface="Montserrat"/>
                <a:sym typeface="Montserrat"/>
              </a:rPr>
              <a:t>The harder the difficulty selected by the player, the</a:t>
            </a:r>
            <a:r>
              <a:rPr lang="en-US">
                <a:latin typeface="Montserrat"/>
                <a:ea typeface="Montserrat"/>
                <a:cs typeface="Montserrat"/>
                <a:sym typeface="Montserrat"/>
              </a:rPr>
              <a:t> </a:t>
            </a:r>
            <a:r>
              <a:rPr lang="en-US">
                <a:solidFill>
                  <a:schemeClr val="dk1"/>
                </a:solidFill>
                <a:latin typeface="Montserrat"/>
                <a:ea typeface="Montserrat"/>
                <a:cs typeface="Montserrat"/>
                <a:sym typeface="Montserrat"/>
              </a:rPr>
              <a:t>shorter time they have to complete the adventure:</a:t>
            </a:r>
            <a:endParaRPr>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a:solidFill>
                  <a:schemeClr val="dk1"/>
                </a:solidFill>
                <a:latin typeface="Montserrat"/>
                <a:ea typeface="Montserrat"/>
                <a:cs typeface="Montserrat"/>
                <a:sym typeface="Montserrat"/>
              </a:rPr>
              <a:t>Easy – 60 seconds</a:t>
            </a:r>
            <a:endParaRPr>
              <a:latin typeface="Montserrat"/>
              <a:ea typeface="Montserrat"/>
              <a:cs typeface="Montserrat"/>
              <a:sym typeface="Montserrat"/>
            </a:endParaRPr>
          </a:p>
          <a:p>
            <a:pPr marL="0" marR="0" lvl="0" indent="0" algn="l" rtl="0">
              <a:spcBef>
                <a:spcPts val="0"/>
              </a:spcBef>
              <a:spcAft>
                <a:spcPts val="0"/>
              </a:spcAft>
              <a:buNone/>
            </a:pPr>
            <a:r>
              <a:rPr lang="en-US">
                <a:solidFill>
                  <a:schemeClr val="dk1"/>
                </a:solidFill>
                <a:latin typeface="Montserrat"/>
                <a:ea typeface="Montserrat"/>
                <a:cs typeface="Montserrat"/>
                <a:sym typeface="Montserrat"/>
              </a:rPr>
              <a:t>Medium - 45 seconds</a:t>
            </a:r>
            <a:endParaRPr>
              <a:latin typeface="Montserrat"/>
              <a:ea typeface="Montserrat"/>
              <a:cs typeface="Montserrat"/>
              <a:sym typeface="Montserrat"/>
            </a:endParaRPr>
          </a:p>
          <a:p>
            <a:pPr marL="0" marR="0" lvl="0" indent="0" algn="l" rtl="0">
              <a:spcBef>
                <a:spcPts val="0"/>
              </a:spcBef>
              <a:spcAft>
                <a:spcPts val="0"/>
              </a:spcAft>
              <a:buNone/>
            </a:pPr>
            <a:r>
              <a:rPr lang="en-US">
                <a:solidFill>
                  <a:schemeClr val="dk1"/>
                </a:solidFill>
                <a:latin typeface="Montserrat"/>
                <a:ea typeface="Montserrat"/>
                <a:cs typeface="Montserrat"/>
                <a:sym typeface="Montserrat"/>
              </a:rPr>
              <a:t>Hard – 30 seconds</a:t>
            </a:r>
            <a:endParaRPr>
              <a:solidFill>
                <a:schemeClr val="dk1"/>
              </a:solidFill>
              <a:latin typeface="Montserrat"/>
              <a:ea typeface="Montserrat"/>
              <a:cs typeface="Montserrat"/>
              <a:sym typeface="Montserrat"/>
            </a:endParaRPr>
          </a:p>
          <a:p>
            <a:pPr marL="0" marR="0" lvl="0" indent="0" algn="l" rtl="0">
              <a:spcBef>
                <a:spcPts val="0"/>
              </a:spcBef>
              <a:spcAft>
                <a:spcPts val="0"/>
              </a:spcAft>
              <a:buNone/>
            </a:pPr>
            <a:endParaRPr>
              <a:solidFill>
                <a:schemeClr val="dk1"/>
              </a:solidFill>
              <a:latin typeface="Montserrat"/>
              <a:ea typeface="Montserrat"/>
              <a:cs typeface="Montserrat"/>
              <a:sym typeface="Montserrat"/>
            </a:endParaRPr>
          </a:p>
          <a:p>
            <a:pPr marL="0" marR="0" lvl="0" indent="0" algn="l" rtl="0">
              <a:spcBef>
                <a:spcPts val="0"/>
              </a:spcBef>
              <a:spcAft>
                <a:spcPts val="0"/>
              </a:spcAft>
              <a:buNone/>
            </a:pPr>
            <a:r>
              <a:rPr lang="en-US">
                <a:solidFill>
                  <a:schemeClr val="dk1"/>
                </a:solidFill>
                <a:latin typeface="Montserrat"/>
                <a:ea typeface="Montserrat"/>
                <a:cs typeface="Montserrat"/>
                <a:sym typeface="Montserrat"/>
              </a:rPr>
              <a:t>Users time left is represented in textual and in a time-bar format</a:t>
            </a:r>
            <a:endParaRPr>
              <a:solidFill>
                <a:schemeClr val="dk1"/>
              </a:solidFill>
              <a:latin typeface="Montserrat"/>
              <a:ea typeface="Montserrat"/>
              <a:cs typeface="Montserrat"/>
              <a:sym typeface="Montserrat"/>
            </a:endParaRPr>
          </a:p>
        </p:txBody>
      </p:sp>
      <p:pic>
        <p:nvPicPr>
          <p:cNvPr id="113" name="Google Shape;113;p19"/>
          <p:cNvPicPr preferRelativeResize="0"/>
          <p:nvPr/>
        </p:nvPicPr>
        <p:blipFill rotWithShape="1">
          <a:blip r:embed="rId3">
            <a:alphaModFix/>
          </a:blip>
          <a:srcRect l="7125" t="15117" r="7125" b="15117"/>
          <a:stretch/>
        </p:blipFill>
        <p:spPr>
          <a:xfrm>
            <a:off x="990638" y="2145625"/>
            <a:ext cx="3305102" cy="1512599"/>
          </a:xfrm>
          <a:prstGeom prst="rect">
            <a:avLst/>
          </a:prstGeom>
          <a:noFill/>
          <a:ln w="9525" cap="flat" cmpd="sng">
            <a:solidFill>
              <a:srgbClr val="56666B"/>
            </a:solidFill>
            <a:prstDash val="solid"/>
            <a:round/>
            <a:headEnd type="none" w="sm" len="sm"/>
            <a:tailEnd type="none" w="sm" len="sm"/>
          </a:ln>
        </p:spPr>
      </p:pic>
      <p:grpSp>
        <p:nvGrpSpPr>
          <p:cNvPr id="114" name="Google Shape;114;p19"/>
          <p:cNvGrpSpPr/>
          <p:nvPr/>
        </p:nvGrpSpPr>
        <p:grpSpPr>
          <a:xfrm>
            <a:off x="6233432" y="3856325"/>
            <a:ext cx="5184718" cy="729337"/>
            <a:chOff x="6233432" y="3780125"/>
            <a:chExt cx="5184718" cy="729337"/>
          </a:xfrm>
        </p:grpSpPr>
        <p:pic>
          <p:nvPicPr>
            <p:cNvPr id="115" name="Google Shape;115;p19"/>
            <p:cNvPicPr preferRelativeResize="0"/>
            <p:nvPr/>
          </p:nvPicPr>
          <p:blipFill rotWithShape="1">
            <a:blip r:embed="rId4">
              <a:alphaModFix/>
            </a:blip>
            <a:srcRect/>
            <a:stretch/>
          </p:blipFill>
          <p:spPr>
            <a:xfrm>
              <a:off x="6233432" y="4011542"/>
              <a:ext cx="5139821" cy="497920"/>
            </a:xfrm>
            <a:prstGeom prst="rect">
              <a:avLst/>
            </a:prstGeom>
            <a:noFill/>
            <a:ln>
              <a:noFill/>
            </a:ln>
          </p:spPr>
        </p:pic>
        <p:sp>
          <p:nvSpPr>
            <p:cNvPr id="116" name="Google Shape;116;p19"/>
            <p:cNvSpPr txBox="1"/>
            <p:nvPr/>
          </p:nvSpPr>
          <p:spPr>
            <a:xfrm>
              <a:off x="8113050" y="3780125"/>
              <a:ext cx="3305100" cy="448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grpSp>
      <p:sp>
        <p:nvSpPr>
          <p:cNvPr id="117" name="Google Shape;117;p19"/>
          <p:cNvSpPr/>
          <p:nvPr/>
        </p:nvSpPr>
        <p:spPr>
          <a:xfrm>
            <a:off x="334158" y="372558"/>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p:nvPr/>
        </p:nvSpPr>
        <p:spPr>
          <a:xfrm>
            <a:off x="8620200" y="6488675"/>
            <a:ext cx="3648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i="1">
                <a:solidFill>
                  <a:schemeClr val="dk1"/>
                </a:solidFill>
                <a:latin typeface="Montserrat"/>
                <a:ea typeface="Montserrat"/>
                <a:cs typeface="Montserrat"/>
                <a:sym typeface="Montserrat"/>
              </a:rPr>
              <a:t>Operation of JavaScript timed events</a:t>
            </a:r>
            <a:endParaRPr>
              <a:latin typeface="Montserrat"/>
              <a:ea typeface="Montserrat"/>
              <a:cs typeface="Montserrat"/>
              <a:sym typeface="Montserrat"/>
            </a:endParaRPr>
          </a:p>
        </p:txBody>
      </p:sp>
      <p:pic>
        <p:nvPicPr>
          <p:cNvPr id="123" name="Google Shape;123;p20"/>
          <p:cNvPicPr preferRelativeResize="0"/>
          <p:nvPr/>
        </p:nvPicPr>
        <p:blipFill rotWithShape="1">
          <a:blip r:embed="rId3">
            <a:alphaModFix/>
          </a:blip>
          <a:srcRect/>
          <a:stretch/>
        </p:blipFill>
        <p:spPr>
          <a:xfrm>
            <a:off x="381093" y="1098947"/>
            <a:ext cx="3647981" cy="2013853"/>
          </a:xfrm>
          <a:prstGeom prst="rect">
            <a:avLst/>
          </a:prstGeom>
          <a:noFill/>
          <a:ln w="9525" cap="flat" cmpd="sng">
            <a:solidFill>
              <a:srgbClr val="56666B"/>
            </a:solidFill>
            <a:prstDash val="solid"/>
            <a:round/>
            <a:headEnd type="none" w="sm" len="sm"/>
            <a:tailEnd type="none" w="sm" len="sm"/>
          </a:ln>
        </p:spPr>
      </p:pic>
      <p:sp>
        <p:nvSpPr>
          <p:cNvPr id="124" name="Google Shape;124;p20"/>
          <p:cNvSpPr txBox="1"/>
          <p:nvPr/>
        </p:nvSpPr>
        <p:spPr>
          <a:xfrm>
            <a:off x="381100" y="3112788"/>
            <a:ext cx="3796200" cy="729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dk1"/>
                </a:solidFill>
                <a:latin typeface="Montserrat"/>
                <a:ea typeface="Montserrat"/>
                <a:cs typeface="Montserrat"/>
                <a:sym typeface="Montserrat"/>
              </a:rPr>
              <a:t>A prompt appears after 3 seconds to tell the user to press any key to continue onto menu page.</a:t>
            </a:r>
            <a:endParaRPr>
              <a:latin typeface="Montserrat"/>
              <a:ea typeface="Montserrat"/>
              <a:cs typeface="Montserrat"/>
              <a:sym typeface="Montserrat"/>
            </a:endParaRPr>
          </a:p>
        </p:txBody>
      </p:sp>
      <p:sp>
        <p:nvSpPr>
          <p:cNvPr id="125" name="Google Shape;125;p20"/>
          <p:cNvSpPr txBox="1"/>
          <p:nvPr/>
        </p:nvSpPr>
        <p:spPr>
          <a:xfrm>
            <a:off x="5165450" y="2126738"/>
            <a:ext cx="6544500" cy="66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chemeClr val="dk1"/>
                </a:solidFill>
                <a:latin typeface="Montserrat"/>
                <a:ea typeface="Montserrat"/>
                <a:cs typeface="Montserrat"/>
                <a:sym typeface="Montserrat"/>
              </a:rPr>
              <a:t>At each stage of our game if the user runs out of time, the game automatically finished. “You are Dead” screen appears.</a:t>
            </a:r>
            <a:endParaRPr>
              <a:latin typeface="Montserrat"/>
              <a:ea typeface="Montserrat"/>
              <a:cs typeface="Montserrat"/>
              <a:sym typeface="Montserrat"/>
            </a:endParaRPr>
          </a:p>
        </p:txBody>
      </p:sp>
      <p:pic>
        <p:nvPicPr>
          <p:cNvPr id="126" name="Google Shape;126;p20"/>
          <p:cNvPicPr preferRelativeResize="0"/>
          <p:nvPr/>
        </p:nvPicPr>
        <p:blipFill rotWithShape="1">
          <a:blip r:embed="rId4">
            <a:alphaModFix/>
          </a:blip>
          <a:srcRect l="7857" t="12647" r="7840" b="10471"/>
          <a:stretch/>
        </p:blipFill>
        <p:spPr>
          <a:xfrm>
            <a:off x="8760450" y="278825"/>
            <a:ext cx="3035527" cy="1730174"/>
          </a:xfrm>
          <a:prstGeom prst="rect">
            <a:avLst/>
          </a:prstGeom>
          <a:noFill/>
          <a:ln w="9525" cap="flat" cmpd="sng">
            <a:solidFill>
              <a:srgbClr val="56666B"/>
            </a:solidFill>
            <a:prstDash val="solid"/>
            <a:round/>
            <a:headEnd type="none" w="sm" len="sm"/>
            <a:tailEnd type="none" w="sm" len="sm"/>
          </a:ln>
        </p:spPr>
      </p:pic>
      <p:pic>
        <p:nvPicPr>
          <p:cNvPr id="127" name="Google Shape;127;p20"/>
          <p:cNvPicPr preferRelativeResize="0"/>
          <p:nvPr/>
        </p:nvPicPr>
        <p:blipFill>
          <a:blip r:embed="rId5">
            <a:alphaModFix/>
          </a:blip>
          <a:stretch>
            <a:fillRect/>
          </a:stretch>
        </p:blipFill>
        <p:spPr>
          <a:xfrm>
            <a:off x="6070225" y="2732743"/>
            <a:ext cx="3169822" cy="1736806"/>
          </a:xfrm>
          <a:prstGeom prst="rect">
            <a:avLst/>
          </a:prstGeom>
          <a:noFill/>
          <a:ln w="9525" cap="flat" cmpd="sng">
            <a:solidFill>
              <a:srgbClr val="56666B"/>
            </a:solidFill>
            <a:prstDash val="solid"/>
            <a:round/>
            <a:headEnd type="none" w="sm" len="sm"/>
            <a:tailEnd type="none" w="sm" len="sm"/>
          </a:ln>
        </p:spPr>
      </p:pic>
      <p:pic>
        <p:nvPicPr>
          <p:cNvPr id="128" name="Google Shape;128;p20"/>
          <p:cNvPicPr preferRelativeResize="0"/>
          <p:nvPr/>
        </p:nvPicPr>
        <p:blipFill>
          <a:blip r:embed="rId6">
            <a:alphaModFix/>
          </a:blip>
          <a:stretch>
            <a:fillRect/>
          </a:stretch>
        </p:blipFill>
        <p:spPr>
          <a:xfrm>
            <a:off x="5165461" y="278825"/>
            <a:ext cx="3169814" cy="1730175"/>
          </a:xfrm>
          <a:prstGeom prst="rect">
            <a:avLst/>
          </a:prstGeom>
          <a:noFill/>
          <a:ln w="9525" cap="flat" cmpd="sng">
            <a:solidFill>
              <a:srgbClr val="56666B"/>
            </a:solidFill>
            <a:prstDash val="solid"/>
            <a:round/>
            <a:headEnd type="none" w="sm" len="sm"/>
            <a:tailEnd type="none" w="sm" len="sm"/>
          </a:ln>
        </p:spPr>
      </p:pic>
      <p:sp>
        <p:nvSpPr>
          <p:cNvPr id="129" name="Google Shape;129;p20"/>
          <p:cNvSpPr txBox="1"/>
          <p:nvPr/>
        </p:nvSpPr>
        <p:spPr>
          <a:xfrm>
            <a:off x="9319375" y="2810963"/>
            <a:ext cx="2683200" cy="12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When our player hits 15s, 10s and 5s of time remaining a red </a:t>
            </a:r>
            <a:r>
              <a:rPr lang="en-US">
                <a:solidFill>
                  <a:srgbClr val="222222"/>
                </a:solidFill>
                <a:highlight>
                  <a:srgbClr val="FFFFFF"/>
                </a:highlight>
                <a:latin typeface="Montserrat"/>
                <a:ea typeface="Montserrat"/>
                <a:cs typeface="Montserrat"/>
                <a:sym typeface="Montserrat"/>
              </a:rPr>
              <a:t>vignette fades into background with increasing strength.</a:t>
            </a:r>
            <a:endParaRPr>
              <a:latin typeface="Montserrat"/>
              <a:ea typeface="Montserrat"/>
              <a:cs typeface="Montserrat"/>
              <a:sym typeface="Montserrat"/>
            </a:endParaRPr>
          </a:p>
        </p:txBody>
      </p:sp>
      <p:pic>
        <p:nvPicPr>
          <p:cNvPr id="130" name="Google Shape;130;p20"/>
          <p:cNvPicPr preferRelativeResize="0"/>
          <p:nvPr/>
        </p:nvPicPr>
        <p:blipFill rotWithShape="1">
          <a:blip r:embed="rId7">
            <a:alphaModFix/>
          </a:blip>
          <a:srcRect l="9668" t="13264" r="9627" b="13891"/>
          <a:stretch/>
        </p:blipFill>
        <p:spPr>
          <a:xfrm>
            <a:off x="1523950" y="4361850"/>
            <a:ext cx="3966883" cy="2013849"/>
          </a:xfrm>
          <a:prstGeom prst="rect">
            <a:avLst/>
          </a:prstGeom>
          <a:noFill/>
          <a:ln w="9525" cap="flat" cmpd="sng">
            <a:solidFill>
              <a:srgbClr val="56666B"/>
            </a:solidFill>
            <a:prstDash val="solid"/>
            <a:round/>
            <a:headEnd type="none" w="sm" len="sm"/>
            <a:tailEnd type="none" w="sm" len="sm"/>
          </a:ln>
        </p:spPr>
      </p:pic>
      <p:sp>
        <p:nvSpPr>
          <p:cNvPr id="131" name="Google Shape;131;p20"/>
          <p:cNvSpPr txBox="1"/>
          <p:nvPr/>
        </p:nvSpPr>
        <p:spPr>
          <a:xfrm>
            <a:off x="170950" y="4469550"/>
            <a:ext cx="1353000" cy="15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A prompt appears after 3s if the user doesn’t click the text.</a:t>
            </a:r>
            <a:endParaRPr>
              <a:latin typeface="Montserrat"/>
              <a:ea typeface="Montserrat"/>
              <a:cs typeface="Montserrat"/>
              <a:sym typeface="Montserrat"/>
            </a:endParaRPr>
          </a:p>
        </p:txBody>
      </p:sp>
      <p:pic>
        <p:nvPicPr>
          <p:cNvPr id="132" name="Google Shape;132;p20"/>
          <p:cNvPicPr preferRelativeResize="0"/>
          <p:nvPr/>
        </p:nvPicPr>
        <p:blipFill>
          <a:blip r:embed="rId8">
            <a:alphaModFix/>
          </a:blip>
          <a:stretch>
            <a:fillRect/>
          </a:stretch>
        </p:blipFill>
        <p:spPr>
          <a:xfrm>
            <a:off x="6070231" y="4584237"/>
            <a:ext cx="3484620" cy="1904449"/>
          </a:xfrm>
          <a:prstGeom prst="rect">
            <a:avLst/>
          </a:prstGeom>
          <a:noFill/>
          <a:ln w="9525" cap="flat" cmpd="sng">
            <a:solidFill>
              <a:srgbClr val="56666B"/>
            </a:solidFill>
            <a:prstDash val="solid"/>
            <a:round/>
            <a:headEnd type="none" w="sm" len="sm"/>
            <a:tailEnd type="none" w="sm" len="sm"/>
          </a:ln>
        </p:spPr>
      </p:pic>
      <p:sp>
        <p:nvSpPr>
          <p:cNvPr id="133" name="Google Shape;133;p20"/>
          <p:cNvSpPr txBox="1"/>
          <p:nvPr/>
        </p:nvSpPr>
        <p:spPr>
          <a:xfrm>
            <a:off x="9554850" y="4604238"/>
            <a:ext cx="2683200" cy="12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After the “You are Dead” screen fades out the Score and the progress percent appears.</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p:nvPr/>
        </p:nvSpPr>
        <p:spPr>
          <a:xfrm>
            <a:off x="7172325" y="6488675"/>
            <a:ext cx="5095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i="1">
                <a:solidFill>
                  <a:schemeClr val="dk1"/>
                </a:solidFill>
                <a:latin typeface="Montserrat"/>
                <a:ea typeface="Montserrat"/>
                <a:cs typeface="Montserrat"/>
                <a:sym typeface="Montserrat"/>
              </a:rPr>
              <a:t>Operation of JavaScript timed events (Code Snippets)</a:t>
            </a:r>
            <a:endParaRPr>
              <a:latin typeface="Montserrat"/>
              <a:ea typeface="Montserrat"/>
              <a:cs typeface="Montserrat"/>
              <a:sym typeface="Montserrat"/>
            </a:endParaRPr>
          </a:p>
        </p:txBody>
      </p:sp>
      <p:pic>
        <p:nvPicPr>
          <p:cNvPr id="139" name="Google Shape;139;p21"/>
          <p:cNvPicPr preferRelativeResize="0"/>
          <p:nvPr/>
        </p:nvPicPr>
        <p:blipFill>
          <a:blip r:embed="rId3">
            <a:alphaModFix/>
          </a:blip>
          <a:stretch>
            <a:fillRect/>
          </a:stretch>
        </p:blipFill>
        <p:spPr>
          <a:xfrm>
            <a:off x="407175" y="455275"/>
            <a:ext cx="3867400" cy="2463599"/>
          </a:xfrm>
          <a:prstGeom prst="rect">
            <a:avLst/>
          </a:prstGeom>
          <a:noFill/>
          <a:ln>
            <a:noFill/>
          </a:ln>
        </p:spPr>
      </p:pic>
      <p:sp>
        <p:nvSpPr>
          <p:cNvPr id="140" name="Google Shape;140;p21"/>
          <p:cNvSpPr txBox="1"/>
          <p:nvPr/>
        </p:nvSpPr>
        <p:spPr>
          <a:xfrm>
            <a:off x="447725" y="2918875"/>
            <a:ext cx="3786300" cy="8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Montserrat"/>
                <a:ea typeface="Montserrat"/>
                <a:cs typeface="Montserrat"/>
                <a:sym typeface="Montserrat"/>
              </a:rPr>
              <a:t>A prompt appears after 3 seconds to tell the user to press any key to continue onto menu page.</a:t>
            </a:r>
            <a:endParaRPr>
              <a:latin typeface="Montserrat"/>
              <a:ea typeface="Montserrat"/>
              <a:cs typeface="Montserrat"/>
              <a:sym typeface="Montserrat"/>
            </a:endParaRPr>
          </a:p>
        </p:txBody>
      </p:sp>
      <p:pic>
        <p:nvPicPr>
          <p:cNvPr id="141" name="Google Shape;141;p21"/>
          <p:cNvPicPr preferRelativeResize="0"/>
          <p:nvPr/>
        </p:nvPicPr>
        <p:blipFill>
          <a:blip r:embed="rId4">
            <a:alphaModFix/>
          </a:blip>
          <a:stretch>
            <a:fillRect/>
          </a:stretch>
        </p:blipFill>
        <p:spPr>
          <a:xfrm>
            <a:off x="6550425" y="2776200"/>
            <a:ext cx="2683200" cy="1785103"/>
          </a:xfrm>
          <a:prstGeom prst="rect">
            <a:avLst/>
          </a:prstGeom>
          <a:noFill/>
          <a:ln>
            <a:noFill/>
          </a:ln>
        </p:spPr>
      </p:pic>
      <p:sp>
        <p:nvSpPr>
          <p:cNvPr id="142" name="Google Shape;142;p21"/>
          <p:cNvSpPr txBox="1"/>
          <p:nvPr/>
        </p:nvSpPr>
        <p:spPr>
          <a:xfrm>
            <a:off x="9305050" y="2789150"/>
            <a:ext cx="2683200" cy="12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When our player hits 15s, 10s and 5s of time remaining a red </a:t>
            </a:r>
            <a:r>
              <a:rPr lang="en-US">
                <a:solidFill>
                  <a:srgbClr val="222222"/>
                </a:solidFill>
                <a:highlight>
                  <a:srgbClr val="FFFFFF"/>
                </a:highlight>
                <a:latin typeface="Montserrat"/>
                <a:ea typeface="Montserrat"/>
                <a:cs typeface="Montserrat"/>
                <a:sym typeface="Montserrat"/>
              </a:rPr>
              <a:t>vignette fades into background with increasing strength.</a:t>
            </a:r>
            <a:endParaRPr>
              <a:latin typeface="Montserrat"/>
              <a:ea typeface="Montserrat"/>
              <a:cs typeface="Montserrat"/>
              <a:sym typeface="Montserrat"/>
            </a:endParaRPr>
          </a:p>
        </p:txBody>
      </p:sp>
      <p:sp>
        <p:nvSpPr>
          <p:cNvPr id="143" name="Google Shape;143;p21"/>
          <p:cNvSpPr txBox="1"/>
          <p:nvPr/>
        </p:nvSpPr>
        <p:spPr>
          <a:xfrm>
            <a:off x="5165450" y="2111700"/>
            <a:ext cx="6544500" cy="664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chemeClr val="dk1"/>
                </a:solidFill>
                <a:latin typeface="Montserrat"/>
                <a:ea typeface="Montserrat"/>
                <a:cs typeface="Montserrat"/>
                <a:sym typeface="Montserrat"/>
              </a:rPr>
              <a:t>At each stage of our game if the user runs out of time, the game automatically finished. “You are Dead” screen appears.</a:t>
            </a:r>
            <a:endParaRPr>
              <a:latin typeface="Montserrat"/>
              <a:ea typeface="Montserrat"/>
              <a:cs typeface="Montserrat"/>
              <a:sym typeface="Montserrat"/>
            </a:endParaRPr>
          </a:p>
        </p:txBody>
      </p:sp>
      <p:pic>
        <p:nvPicPr>
          <p:cNvPr id="144" name="Google Shape;144;p21"/>
          <p:cNvPicPr preferRelativeResize="0"/>
          <p:nvPr/>
        </p:nvPicPr>
        <p:blipFill>
          <a:blip r:embed="rId5">
            <a:alphaModFix/>
          </a:blip>
          <a:stretch>
            <a:fillRect/>
          </a:stretch>
        </p:blipFill>
        <p:spPr>
          <a:xfrm>
            <a:off x="7415225" y="286050"/>
            <a:ext cx="2300725" cy="1825650"/>
          </a:xfrm>
          <a:prstGeom prst="rect">
            <a:avLst/>
          </a:prstGeom>
          <a:noFill/>
          <a:ln>
            <a:noFill/>
          </a:ln>
        </p:spPr>
      </p:pic>
      <p:pic>
        <p:nvPicPr>
          <p:cNvPr id="145" name="Google Shape;145;p21"/>
          <p:cNvPicPr preferRelativeResize="0"/>
          <p:nvPr/>
        </p:nvPicPr>
        <p:blipFill>
          <a:blip r:embed="rId6">
            <a:alphaModFix/>
          </a:blip>
          <a:stretch>
            <a:fillRect/>
          </a:stretch>
        </p:blipFill>
        <p:spPr>
          <a:xfrm>
            <a:off x="1766850" y="3790375"/>
            <a:ext cx="3398600" cy="2574956"/>
          </a:xfrm>
          <a:prstGeom prst="rect">
            <a:avLst/>
          </a:prstGeom>
          <a:noFill/>
          <a:ln>
            <a:noFill/>
          </a:ln>
        </p:spPr>
      </p:pic>
      <p:sp>
        <p:nvSpPr>
          <p:cNvPr id="146" name="Google Shape;146;p21"/>
          <p:cNvSpPr txBox="1"/>
          <p:nvPr/>
        </p:nvSpPr>
        <p:spPr>
          <a:xfrm>
            <a:off x="242400" y="4723500"/>
            <a:ext cx="1353000" cy="15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A prompt appears after 3s if the user doesn’t click the text.</a:t>
            </a:r>
            <a:endParaRPr>
              <a:latin typeface="Montserrat"/>
              <a:ea typeface="Montserrat"/>
              <a:cs typeface="Montserrat"/>
              <a:sym typeface="Montserrat"/>
            </a:endParaRPr>
          </a:p>
        </p:txBody>
      </p:sp>
      <p:pic>
        <p:nvPicPr>
          <p:cNvPr id="147" name="Google Shape;147;p21"/>
          <p:cNvPicPr preferRelativeResize="0"/>
          <p:nvPr/>
        </p:nvPicPr>
        <p:blipFill>
          <a:blip r:embed="rId7">
            <a:alphaModFix/>
          </a:blip>
          <a:stretch>
            <a:fillRect/>
          </a:stretch>
        </p:blipFill>
        <p:spPr>
          <a:xfrm>
            <a:off x="5336900" y="4713703"/>
            <a:ext cx="4083473" cy="1622572"/>
          </a:xfrm>
          <a:prstGeom prst="rect">
            <a:avLst/>
          </a:prstGeom>
          <a:noFill/>
          <a:ln>
            <a:noFill/>
          </a:ln>
        </p:spPr>
      </p:pic>
      <p:sp>
        <p:nvSpPr>
          <p:cNvPr id="148" name="Google Shape;148;p21"/>
          <p:cNvSpPr txBox="1"/>
          <p:nvPr/>
        </p:nvSpPr>
        <p:spPr>
          <a:xfrm>
            <a:off x="9554850" y="4604238"/>
            <a:ext cx="2683200" cy="124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After the “You are Dead” screen fades out the Score and the progress percent appears.</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p:nvPr/>
        </p:nvSpPr>
        <p:spPr>
          <a:xfrm>
            <a:off x="8367050" y="6488675"/>
            <a:ext cx="3977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i="1">
                <a:solidFill>
                  <a:schemeClr val="dk1"/>
                </a:solidFill>
                <a:latin typeface="Montserrat"/>
                <a:ea typeface="Montserrat"/>
                <a:cs typeface="Montserrat"/>
                <a:sym typeface="Montserrat"/>
              </a:rPr>
              <a:t>Operation of text adventure elements (1)</a:t>
            </a:r>
            <a:endParaRPr>
              <a:latin typeface="Montserrat"/>
              <a:ea typeface="Montserrat"/>
              <a:cs typeface="Montserrat"/>
              <a:sym typeface="Montserrat"/>
            </a:endParaRPr>
          </a:p>
        </p:txBody>
      </p:sp>
      <p:pic>
        <p:nvPicPr>
          <p:cNvPr id="154" name="Google Shape;154;p22"/>
          <p:cNvPicPr preferRelativeResize="0"/>
          <p:nvPr/>
        </p:nvPicPr>
        <p:blipFill rotWithShape="1">
          <a:blip r:embed="rId3">
            <a:alphaModFix/>
          </a:blip>
          <a:srcRect t="9539" r="10273" b="3978"/>
          <a:stretch/>
        </p:blipFill>
        <p:spPr>
          <a:xfrm>
            <a:off x="91800" y="161600"/>
            <a:ext cx="5776373" cy="3132051"/>
          </a:xfrm>
          <a:prstGeom prst="rect">
            <a:avLst/>
          </a:prstGeom>
          <a:noFill/>
          <a:ln w="9525" cap="flat" cmpd="sng">
            <a:solidFill>
              <a:srgbClr val="56666B"/>
            </a:solidFill>
            <a:prstDash val="solid"/>
            <a:round/>
            <a:headEnd type="none" w="sm" len="sm"/>
            <a:tailEnd type="none" w="sm" len="sm"/>
          </a:ln>
        </p:spPr>
      </p:pic>
      <p:pic>
        <p:nvPicPr>
          <p:cNvPr id="155" name="Google Shape;155;p22"/>
          <p:cNvPicPr preferRelativeResize="0"/>
          <p:nvPr/>
        </p:nvPicPr>
        <p:blipFill>
          <a:blip r:embed="rId4">
            <a:alphaModFix/>
          </a:blip>
          <a:stretch>
            <a:fillRect/>
          </a:stretch>
        </p:blipFill>
        <p:spPr>
          <a:xfrm>
            <a:off x="5988175" y="801625"/>
            <a:ext cx="3030001" cy="1852049"/>
          </a:xfrm>
          <a:prstGeom prst="rect">
            <a:avLst/>
          </a:prstGeom>
          <a:noFill/>
          <a:ln>
            <a:noFill/>
          </a:ln>
        </p:spPr>
      </p:pic>
      <p:sp>
        <p:nvSpPr>
          <p:cNvPr id="156" name="Google Shape;156;p22"/>
          <p:cNvSpPr txBox="1"/>
          <p:nvPr/>
        </p:nvSpPr>
        <p:spPr>
          <a:xfrm>
            <a:off x="9138175" y="684700"/>
            <a:ext cx="2978700" cy="20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This function adds the corresponding text in the dialogue and buttons using text node IDs, then when an option is clicked, it removes the current text/buttons and shows the next corresponding text/buttons based on the option selected.</a:t>
            </a:r>
            <a:endParaRPr>
              <a:latin typeface="Montserrat"/>
              <a:ea typeface="Montserrat"/>
              <a:cs typeface="Montserrat"/>
              <a:sym typeface="Montserrat"/>
            </a:endParaRPr>
          </a:p>
        </p:txBody>
      </p:sp>
      <p:sp>
        <p:nvSpPr>
          <p:cNvPr id="157" name="Google Shape;157;p22"/>
          <p:cNvSpPr txBox="1"/>
          <p:nvPr/>
        </p:nvSpPr>
        <p:spPr>
          <a:xfrm>
            <a:off x="3112100" y="4238013"/>
            <a:ext cx="2685300" cy="12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This function allows us to edit what happens in a specific text node such as silhouettes appearing when characters are introduced.</a:t>
            </a:r>
            <a:endParaRPr>
              <a:latin typeface="Montserrat"/>
              <a:ea typeface="Montserrat"/>
              <a:cs typeface="Montserrat"/>
              <a:sym typeface="Montserrat"/>
            </a:endParaRPr>
          </a:p>
        </p:txBody>
      </p:sp>
      <p:pic>
        <p:nvPicPr>
          <p:cNvPr id="158" name="Google Shape;158;p22"/>
          <p:cNvPicPr preferRelativeResize="0"/>
          <p:nvPr/>
        </p:nvPicPr>
        <p:blipFill>
          <a:blip r:embed="rId5">
            <a:alphaModFix/>
          </a:blip>
          <a:stretch>
            <a:fillRect/>
          </a:stretch>
        </p:blipFill>
        <p:spPr>
          <a:xfrm>
            <a:off x="91800" y="4536350"/>
            <a:ext cx="2978650" cy="633325"/>
          </a:xfrm>
          <a:prstGeom prst="rect">
            <a:avLst/>
          </a:prstGeom>
          <a:noFill/>
          <a:ln>
            <a:noFill/>
          </a:ln>
        </p:spPr>
      </p:pic>
      <p:pic>
        <p:nvPicPr>
          <p:cNvPr id="159" name="Google Shape;159;p22"/>
          <p:cNvPicPr preferRelativeResize="0"/>
          <p:nvPr/>
        </p:nvPicPr>
        <p:blipFill>
          <a:blip r:embed="rId6">
            <a:alphaModFix/>
          </a:blip>
          <a:stretch>
            <a:fillRect/>
          </a:stretch>
        </p:blipFill>
        <p:spPr>
          <a:xfrm>
            <a:off x="6060098" y="4668350"/>
            <a:ext cx="2886164" cy="369325"/>
          </a:xfrm>
          <a:prstGeom prst="rect">
            <a:avLst/>
          </a:prstGeom>
          <a:noFill/>
          <a:ln>
            <a:noFill/>
          </a:ln>
        </p:spPr>
      </p:pic>
      <p:sp>
        <p:nvSpPr>
          <p:cNvPr id="160" name="Google Shape;160;p22"/>
          <p:cNvSpPr txBox="1"/>
          <p:nvPr/>
        </p:nvSpPr>
        <p:spPr>
          <a:xfrm>
            <a:off x="9018175" y="4113358"/>
            <a:ext cx="3030000" cy="147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The showTextNode() function is called within selectOption() to show the next corresponding text node which is specified as a parameter in the selectOption() parameter.</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23"/>
          <p:cNvPicPr preferRelativeResize="0"/>
          <p:nvPr/>
        </p:nvPicPr>
        <p:blipFill>
          <a:blip r:embed="rId3">
            <a:alphaModFix/>
          </a:blip>
          <a:stretch>
            <a:fillRect/>
          </a:stretch>
        </p:blipFill>
        <p:spPr>
          <a:xfrm>
            <a:off x="403550" y="1444775"/>
            <a:ext cx="7493401" cy="3968450"/>
          </a:xfrm>
          <a:prstGeom prst="rect">
            <a:avLst/>
          </a:prstGeom>
          <a:noFill/>
          <a:ln>
            <a:noFill/>
          </a:ln>
        </p:spPr>
      </p:pic>
      <p:sp>
        <p:nvSpPr>
          <p:cNvPr id="166" name="Google Shape;166;p23"/>
          <p:cNvSpPr txBox="1"/>
          <p:nvPr/>
        </p:nvSpPr>
        <p:spPr>
          <a:xfrm>
            <a:off x="8255100" y="1444800"/>
            <a:ext cx="3797700" cy="39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Each </a:t>
            </a:r>
            <a:r>
              <a:rPr lang="en-US" b="1">
                <a:latin typeface="Montserrat"/>
                <a:ea typeface="Montserrat"/>
                <a:cs typeface="Montserrat"/>
                <a:sym typeface="Montserrat"/>
              </a:rPr>
              <a:t>id</a:t>
            </a:r>
            <a:r>
              <a:rPr lang="en-US">
                <a:latin typeface="Montserrat"/>
                <a:ea typeface="Montserrat"/>
                <a:cs typeface="Montserrat"/>
                <a:sym typeface="Montserrat"/>
              </a:rPr>
              <a:t> has: </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US" b="1">
                <a:latin typeface="Montserrat"/>
                <a:ea typeface="Montserrat"/>
                <a:cs typeface="Montserrat"/>
                <a:sym typeface="Montserrat"/>
              </a:rPr>
              <a:t>‘text’ </a:t>
            </a:r>
            <a:endParaRPr b="1">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Appears in dialogue box.</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US" b="1">
                <a:latin typeface="Montserrat"/>
                <a:ea typeface="Montserrat"/>
                <a:cs typeface="Montserrat"/>
                <a:sym typeface="Montserrat"/>
              </a:rPr>
              <a:t>‘options’</a:t>
            </a:r>
            <a:endParaRPr b="1">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buttons</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US" i="1">
                <a:latin typeface="Montserrat"/>
                <a:ea typeface="Montserrat"/>
                <a:cs typeface="Montserrat"/>
                <a:sym typeface="Montserrat"/>
              </a:rPr>
              <a:t>Within each ‘{...}’ is a button which includes</a:t>
            </a:r>
            <a:endParaRPr i="1">
              <a:latin typeface="Montserrat"/>
              <a:ea typeface="Montserrat"/>
              <a:cs typeface="Montserrat"/>
              <a:sym typeface="Montserrat"/>
            </a:endParaRPr>
          </a:p>
          <a:p>
            <a:pPr marL="0" lvl="0" indent="0" algn="l" rtl="0">
              <a:spcBef>
                <a:spcPts val="0"/>
              </a:spcBef>
              <a:spcAft>
                <a:spcPts val="0"/>
              </a:spcAft>
              <a:buNone/>
            </a:pPr>
            <a:r>
              <a:rPr lang="en-US" i="1">
                <a:latin typeface="Montserrat"/>
                <a:ea typeface="Montserrat"/>
                <a:cs typeface="Montserrat"/>
                <a:sym typeface="Montserrat"/>
              </a:rPr>
              <a:t> </a:t>
            </a:r>
            <a:endParaRPr b="1">
              <a:latin typeface="Montserrat"/>
              <a:ea typeface="Montserrat"/>
              <a:cs typeface="Montserrat"/>
              <a:sym typeface="Montserrat"/>
            </a:endParaRPr>
          </a:p>
          <a:p>
            <a:pPr marL="0" lvl="0" indent="0" algn="l" rtl="0">
              <a:spcBef>
                <a:spcPts val="0"/>
              </a:spcBef>
              <a:spcAft>
                <a:spcPts val="0"/>
              </a:spcAft>
              <a:buNone/>
            </a:pPr>
            <a:r>
              <a:rPr lang="en-US" b="1">
                <a:latin typeface="Montserrat"/>
                <a:ea typeface="Montserrat"/>
                <a:cs typeface="Montserrat"/>
                <a:sym typeface="Montserrat"/>
              </a:rPr>
              <a:t>‘text’ (options)</a:t>
            </a:r>
            <a:endParaRPr b="1">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Appears in buttons.</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US" b="1">
                <a:latin typeface="Montserrat"/>
                <a:ea typeface="Montserrat"/>
                <a:cs typeface="Montserrat"/>
                <a:sym typeface="Montserrat"/>
              </a:rPr>
              <a:t>‘nextText’</a:t>
            </a:r>
            <a:endParaRPr b="1">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Specifies which </a:t>
            </a:r>
            <a:r>
              <a:rPr lang="en-US" b="1">
                <a:latin typeface="Montserrat"/>
                <a:ea typeface="Montserrat"/>
                <a:cs typeface="Montserrat"/>
                <a:sym typeface="Montserrat"/>
              </a:rPr>
              <a:t>id</a:t>
            </a:r>
            <a:r>
              <a:rPr lang="en-US">
                <a:latin typeface="Montserrat"/>
                <a:ea typeface="Montserrat"/>
                <a:cs typeface="Montserrat"/>
                <a:sym typeface="Montserrat"/>
              </a:rPr>
              <a:t> is shown when that option is clicked.</a:t>
            </a:r>
            <a:endParaRPr>
              <a:latin typeface="Montserrat"/>
              <a:ea typeface="Montserrat"/>
              <a:cs typeface="Montserrat"/>
              <a:sym typeface="Montserrat"/>
            </a:endParaRPr>
          </a:p>
          <a:p>
            <a:pPr marL="0" lvl="0" indent="0" algn="l" rtl="0">
              <a:spcBef>
                <a:spcPts val="0"/>
              </a:spcBef>
              <a:spcAft>
                <a:spcPts val="0"/>
              </a:spcAft>
              <a:buNone/>
            </a:pPr>
            <a:endParaRPr i="1">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167" name="Google Shape;167;p23"/>
          <p:cNvSpPr txBox="1"/>
          <p:nvPr/>
        </p:nvSpPr>
        <p:spPr>
          <a:xfrm>
            <a:off x="8367050" y="6488675"/>
            <a:ext cx="3977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i="1">
                <a:solidFill>
                  <a:schemeClr val="dk1"/>
                </a:solidFill>
                <a:latin typeface="Montserrat"/>
                <a:ea typeface="Montserrat"/>
                <a:cs typeface="Montserrat"/>
                <a:sym typeface="Montserrat"/>
              </a:rPr>
              <a:t>Operation of text adventure elements (2)</a:t>
            </a:r>
            <a:endParaRPr>
              <a:latin typeface="Montserrat"/>
              <a:ea typeface="Montserrat"/>
              <a:cs typeface="Montserrat"/>
              <a:sym typeface="Montserrat"/>
            </a:endParaRPr>
          </a:p>
        </p:txBody>
      </p:sp>
      <p:sp>
        <p:nvSpPr>
          <p:cNvPr id="168" name="Google Shape;168;p23"/>
          <p:cNvSpPr txBox="1"/>
          <p:nvPr/>
        </p:nvSpPr>
        <p:spPr>
          <a:xfrm>
            <a:off x="214625" y="363900"/>
            <a:ext cx="6494100" cy="8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Montserrat"/>
                <a:ea typeface="Montserrat"/>
                <a:cs typeface="Montserrat"/>
                <a:sym typeface="Montserrat"/>
              </a:rPr>
              <a:t>Text Game Mechanics</a:t>
            </a:r>
            <a:endParaRPr sz="2400" b="1">
              <a:latin typeface="Montserrat"/>
              <a:ea typeface="Montserrat"/>
              <a:cs typeface="Montserrat"/>
              <a:sym typeface="Montserrat"/>
            </a:endParaRPr>
          </a:p>
        </p:txBody>
      </p:sp>
      <p:sp>
        <p:nvSpPr>
          <p:cNvPr id="169" name="Google Shape;169;p23"/>
          <p:cNvSpPr/>
          <p:nvPr/>
        </p:nvSpPr>
        <p:spPr>
          <a:xfrm rot="10800000">
            <a:off x="6656894" y="4149171"/>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0" name="Google Shape;170;p23"/>
          <p:cNvSpPr/>
          <p:nvPr/>
        </p:nvSpPr>
        <p:spPr>
          <a:xfrm>
            <a:off x="214633" y="1194308"/>
            <a:ext cx="1442131" cy="1499896"/>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EEE6"/>
        </a:solidFill>
        <a:effectLst/>
      </p:bgPr>
    </p:bg>
    <p:spTree>
      <p:nvGrpSpPr>
        <p:cNvPr id="1" name="Shape 174"/>
        <p:cNvGrpSpPr/>
        <p:nvPr/>
      </p:nvGrpSpPr>
      <p:grpSpPr>
        <a:xfrm>
          <a:off x="0" y="0"/>
          <a:ext cx="0" cy="0"/>
          <a:chOff x="0" y="0"/>
          <a:chExt cx="0" cy="0"/>
        </a:xfrm>
      </p:grpSpPr>
      <p:sp>
        <p:nvSpPr>
          <p:cNvPr id="175" name="Google Shape;175;p24"/>
          <p:cNvSpPr txBox="1"/>
          <p:nvPr/>
        </p:nvSpPr>
        <p:spPr>
          <a:xfrm>
            <a:off x="8857754" y="6488668"/>
            <a:ext cx="3334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i="1">
                <a:solidFill>
                  <a:schemeClr val="lt1"/>
                </a:solidFill>
                <a:latin typeface="Montserrat"/>
                <a:ea typeface="Montserrat"/>
                <a:cs typeface="Montserrat"/>
                <a:sym typeface="Montserrat"/>
              </a:rPr>
              <a:t>Statistics generated for the player</a:t>
            </a:r>
            <a:endParaRPr>
              <a:solidFill>
                <a:schemeClr val="lt1"/>
              </a:solidFill>
              <a:latin typeface="Montserrat"/>
              <a:ea typeface="Montserrat"/>
              <a:cs typeface="Montserrat"/>
              <a:sym typeface="Montserrat"/>
            </a:endParaRPr>
          </a:p>
        </p:txBody>
      </p:sp>
      <p:sp>
        <p:nvSpPr>
          <p:cNvPr id="176" name="Google Shape;176;p24"/>
          <p:cNvSpPr txBox="1">
            <a:spLocks noGrp="1"/>
          </p:cNvSpPr>
          <p:nvPr>
            <p:ph type="title"/>
          </p:nvPr>
        </p:nvSpPr>
        <p:spPr>
          <a:xfrm>
            <a:off x="6671725" y="186925"/>
            <a:ext cx="4939200" cy="8457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US">
                <a:solidFill>
                  <a:srgbClr val="EA2340"/>
                </a:solidFill>
              </a:rPr>
              <a:t>User Statistics</a:t>
            </a:r>
            <a:endParaRPr>
              <a:solidFill>
                <a:srgbClr val="EA2340"/>
              </a:solidFill>
            </a:endParaRPr>
          </a:p>
        </p:txBody>
      </p:sp>
      <p:pic>
        <p:nvPicPr>
          <p:cNvPr id="177" name="Google Shape;177;p24"/>
          <p:cNvPicPr preferRelativeResize="0"/>
          <p:nvPr/>
        </p:nvPicPr>
        <p:blipFill>
          <a:blip r:embed="rId3">
            <a:alphaModFix/>
          </a:blip>
          <a:stretch>
            <a:fillRect/>
          </a:stretch>
        </p:blipFill>
        <p:spPr>
          <a:xfrm>
            <a:off x="6806177" y="565013"/>
            <a:ext cx="4670302" cy="2568674"/>
          </a:xfrm>
          <a:prstGeom prst="rect">
            <a:avLst/>
          </a:prstGeom>
          <a:noFill/>
          <a:ln w="9525" cap="flat" cmpd="sng">
            <a:solidFill>
              <a:srgbClr val="56666B"/>
            </a:solidFill>
            <a:prstDash val="solid"/>
            <a:round/>
            <a:headEnd type="none" w="sm" len="sm"/>
            <a:tailEnd type="none" w="sm" len="sm"/>
          </a:ln>
        </p:spPr>
      </p:pic>
      <p:sp>
        <p:nvSpPr>
          <p:cNvPr id="178" name="Google Shape;178;p24"/>
          <p:cNvSpPr txBox="1"/>
          <p:nvPr/>
        </p:nvSpPr>
        <p:spPr>
          <a:xfrm>
            <a:off x="7157425" y="3541525"/>
            <a:ext cx="3967800" cy="19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Montserrat"/>
                <a:ea typeface="Montserrat"/>
                <a:cs typeface="Montserrat"/>
                <a:sym typeface="Montserrat"/>
              </a:rPr>
              <a:t>To record the total time for the attempt accurately, a timer starting from 0 counting up is used which is running in the background and starts as soon as the player presses ‘’Shall we begin….’</a:t>
            </a:r>
            <a:endParaRPr>
              <a:solidFill>
                <a:schemeClr val="lt1"/>
              </a:solidFill>
              <a:latin typeface="Montserrat"/>
              <a:ea typeface="Montserrat"/>
              <a:cs typeface="Montserrat"/>
              <a:sym typeface="Montserrat"/>
            </a:endParaRPr>
          </a:p>
          <a:p>
            <a:pPr marL="0" lvl="0" indent="0" algn="l" rtl="0">
              <a:spcBef>
                <a:spcPts val="0"/>
              </a:spcBef>
              <a:spcAft>
                <a:spcPts val="0"/>
              </a:spcAft>
              <a:buNone/>
            </a:pP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US">
                <a:solidFill>
                  <a:schemeClr val="lt1"/>
                </a:solidFill>
                <a:latin typeface="Montserrat"/>
                <a:ea typeface="Montserrat"/>
                <a:cs typeface="Montserrat"/>
                <a:sym typeface="Montserrat"/>
              </a:rPr>
              <a:t>This along with all other values used in the player statistics page is stored in session storage</a:t>
            </a:r>
            <a:endParaRPr>
              <a:solidFill>
                <a:schemeClr val="lt1"/>
              </a:solidFill>
              <a:latin typeface="Montserrat"/>
              <a:ea typeface="Montserrat"/>
              <a:cs typeface="Montserrat"/>
              <a:sym typeface="Montserrat"/>
            </a:endParaRPr>
          </a:p>
        </p:txBody>
      </p:sp>
      <p:pic>
        <p:nvPicPr>
          <p:cNvPr id="179" name="Google Shape;179;p24"/>
          <p:cNvPicPr preferRelativeResize="0"/>
          <p:nvPr/>
        </p:nvPicPr>
        <p:blipFill>
          <a:blip r:embed="rId4">
            <a:alphaModFix/>
          </a:blip>
          <a:stretch>
            <a:fillRect/>
          </a:stretch>
        </p:blipFill>
        <p:spPr>
          <a:xfrm>
            <a:off x="291773" y="3661950"/>
            <a:ext cx="2442352" cy="2961676"/>
          </a:xfrm>
          <a:prstGeom prst="rect">
            <a:avLst/>
          </a:prstGeom>
          <a:noFill/>
          <a:ln>
            <a:noFill/>
          </a:ln>
        </p:spPr>
      </p:pic>
      <p:pic>
        <p:nvPicPr>
          <p:cNvPr id="180" name="Google Shape;180;p24"/>
          <p:cNvPicPr preferRelativeResize="0"/>
          <p:nvPr/>
        </p:nvPicPr>
        <p:blipFill rotWithShape="1">
          <a:blip r:embed="rId5">
            <a:alphaModFix/>
          </a:blip>
          <a:srcRect b="5767"/>
          <a:stretch/>
        </p:blipFill>
        <p:spPr>
          <a:xfrm>
            <a:off x="2782075" y="3661948"/>
            <a:ext cx="3020026" cy="2015102"/>
          </a:xfrm>
          <a:prstGeom prst="rect">
            <a:avLst/>
          </a:prstGeom>
          <a:noFill/>
          <a:ln>
            <a:noFill/>
          </a:ln>
        </p:spPr>
      </p:pic>
      <p:pic>
        <p:nvPicPr>
          <p:cNvPr id="181" name="Google Shape;181;p24"/>
          <p:cNvPicPr preferRelativeResize="0"/>
          <p:nvPr/>
        </p:nvPicPr>
        <p:blipFill>
          <a:blip r:embed="rId6">
            <a:alphaModFix/>
          </a:blip>
          <a:stretch>
            <a:fillRect/>
          </a:stretch>
        </p:blipFill>
        <p:spPr>
          <a:xfrm>
            <a:off x="2782075" y="5717638"/>
            <a:ext cx="3020025" cy="905998"/>
          </a:xfrm>
          <a:prstGeom prst="rect">
            <a:avLst/>
          </a:prstGeom>
          <a:noFill/>
          <a:ln>
            <a:noFill/>
          </a:ln>
        </p:spPr>
      </p:pic>
      <p:sp>
        <p:nvSpPr>
          <p:cNvPr id="182" name="Google Shape;182;p24"/>
          <p:cNvSpPr txBox="1"/>
          <p:nvPr/>
        </p:nvSpPr>
        <p:spPr>
          <a:xfrm>
            <a:off x="391875" y="419875"/>
            <a:ext cx="5215800" cy="193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250">
                <a:latin typeface="Montserrat"/>
                <a:ea typeface="Montserrat"/>
                <a:cs typeface="Montserrat"/>
                <a:sym typeface="Montserrat"/>
              </a:rPr>
              <a:t>Using JSON methods parse() and stringify() in order to use arrays with session storage as session storage converts any arrays into only strings whereas using JSON allows us to sessionstore arrays then use .parse() to convert it back to a variable we can use</a:t>
            </a:r>
            <a:endParaRPr sz="1250">
              <a:latin typeface="Montserrat"/>
              <a:ea typeface="Montserrat"/>
              <a:cs typeface="Montserrat"/>
              <a:sym typeface="Montserrat"/>
            </a:endParaRPr>
          </a:p>
          <a:p>
            <a:pPr marL="0" lvl="0" indent="0" algn="r" rtl="0">
              <a:spcBef>
                <a:spcPts val="0"/>
              </a:spcBef>
              <a:spcAft>
                <a:spcPts val="0"/>
              </a:spcAft>
              <a:buNone/>
            </a:pPr>
            <a:endParaRPr sz="1250">
              <a:latin typeface="Montserrat"/>
              <a:ea typeface="Montserrat"/>
              <a:cs typeface="Montserrat"/>
              <a:sym typeface="Montserrat"/>
            </a:endParaRPr>
          </a:p>
          <a:p>
            <a:pPr marL="0" lvl="0" indent="0" algn="r" rtl="0">
              <a:spcBef>
                <a:spcPts val="0"/>
              </a:spcBef>
              <a:spcAft>
                <a:spcPts val="0"/>
              </a:spcAft>
              <a:buNone/>
            </a:pPr>
            <a:r>
              <a:rPr lang="en-US" sz="1250">
                <a:latin typeface="Montserrat"/>
                <a:ea typeface="Montserrat"/>
                <a:cs typeface="Montserrat"/>
                <a:sym typeface="Montserrat"/>
              </a:rPr>
              <a:t>DOM Methods such as .createElement() and appendChild() were used in the creation of the table. Execution methods seen below are called in conjunction with other javascript files to ensure information   </a:t>
            </a:r>
            <a:endParaRPr sz="1250">
              <a:latin typeface="Montserrat"/>
              <a:ea typeface="Montserrat"/>
              <a:cs typeface="Montserrat"/>
              <a:sym typeface="Montserrat"/>
            </a:endParaRPr>
          </a:p>
          <a:p>
            <a:pPr marL="0" lvl="0" indent="0" algn="r" rtl="0">
              <a:spcBef>
                <a:spcPts val="0"/>
              </a:spcBef>
              <a:spcAft>
                <a:spcPts val="0"/>
              </a:spcAft>
              <a:buNone/>
            </a:pPr>
            <a:endParaRPr sz="1250">
              <a:latin typeface="Montserrat"/>
              <a:ea typeface="Montserrat"/>
              <a:cs typeface="Montserrat"/>
              <a:sym typeface="Montserrat"/>
            </a:endParaRPr>
          </a:p>
          <a:p>
            <a:pPr marL="0" lvl="0" indent="0" algn="r" rtl="0">
              <a:spcBef>
                <a:spcPts val="0"/>
              </a:spcBef>
              <a:spcAft>
                <a:spcPts val="0"/>
              </a:spcAft>
              <a:buNone/>
            </a:pPr>
            <a:r>
              <a:rPr lang="en-US" sz="1250">
                <a:latin typeface="Montserrat"/>
                <a:ea typeface="Montserrat"/>
                <a:cs typeface="Montserrat"/>
                <a:sym typeface="Montserrat"/>
              </a:rPr>
              <a:t>    </a:t>
            </a:r>
            <a:endParaRPr sz="1250">
              <a:latin typeface="Montserrat"/>
              <a:ea typeface="Montserrat"/>
              <a:cs typeface="Montserrat"/>
              <a:sym typeface="Montserrat"/>
            </a:endParaRPr>
          </a:p>
        </p:txBody>
      </p:sp>
      <p:pic>
        <p:nvPicPr>
          <p:cNvPr id="183" name="Google Shape;183;p24"/>
          <p:cNvPicPr preferRelativeResize="0"/>
          <p:nvPr/>
        </p:nvPicPr>
        <p:blipFill>
          <a:blip r:embed="rId7">
            <a:alphaModFix/>
          </a:blip>
          <a:stretch>
            <a:fillRect/>
          </a:stretch>
        </p:blipFill>
        <p:spPr>
          <a:xfrm>
            <a:off x="291775" y="2535650"/>
            <a:ext cx="2442350" cy="1081044"/>
          </a:xfrm>
          <a:prstGeom prst="rect">
            <a:avLst/>
          </a:prstGeom>
          <a:noFill/>
          <a:ln>
            <a:noFill/>
          </a:ln>
        </p:spPr>
      </p:pic>
      <p:pic>
        <p:nvPicPr>
          <p:cNvPr id="184" name="Google Shape;184;p24"/>
          <p:cNvPicPr preferRelativeResize="0"/>
          <p:nvPr/>
        </p:nvPicPr>
        <p:blipFill>
          <a:blip r:embed="rId8">
            <a:alphaModFix/>
          </a:blip>
          <a:stretch>
            <a:fillRect/>
          </a:stretch>
        </p:blipFill>
        <p:spPr>
          <a:xfrm>
            <a:off x="2782075" y="2540300"/>
            <a:ext cx="3020025" cy="108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25"/>
          <p:cNvSpPr/>
          <p:nvPr/>
        </p:nvSpPr>
        <p:spPr>
          <a:xfrm>
            <a:off x="7063400" y="810175"/>
            <a:ext cx="4777200" cy="3497400"/>
          </a:xfrm>
          <a:prstGeom prst="roundRect">
            <a:avLst>
              <a:gd name="adj" fmla="val 16667"/>
            </a:avLst>
          </a:prstGeom>
          <a:solidFill>
            <a:srgbClr val="F5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335900" y="4795925"/>
            <a:ext cx="11504700" cy="1418400"/>
          </a:xfrm>
          <a:prstGeom prst="roundRect">
            <a:avLst>
              <a:gd name="adj" fmla="val 16667"/>
            </a:avLst>
          </a:prstGeom>
          <a:solidFill>
            <a:srgbClr val="F5EE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txBox="1"/>
          <p:nvPr/>
        </p:nvSpPr>
        <p:spPr>
          <a:xfrm>
            <a:off x="8961479" y="6466568"/>
            <a:ext cx="3334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i="1">
                <a:solidFill>
                  <a:schemeClr val="dk1"/>
                </a:solidFill>
                <a:latin typeface="Montserrat"/>
                <a:ea typeface="Montserrat"/>
                <a:cs typeface="Montserrat"/>
                <a:sym typeface="Montserrat"/>
              </a:rPr>
              <a:t>Statistics generated for the player</a:t>
            </a:r>
            <a:endParaRPr>
              <a:latin typeface="Montserrat"/>
              <a:ea typeface="Montserrat"/>
              <a:cs typeface="Montserrat"/>
              <a:sym typeface="Montserrat"/>
            </a:endParaRPr>
          </a:p>
        </p:txBody>
      </p:sp>
      <p:pic>
        <p:nvPicPr>
          <p:cNvPr id="192" name="Google Shape;192;p25"/>
          <p:cNvPicPr preferRelativeResize="0"/>
          <p:nvPr/>
        </p:nvPicPr>
        <p:blipFill>
          <a:blip r:embed="rId3">
            <a:alphaModFix/>
          </a:blip>
          <a:stretch>
            <a:fillRect/>
          </a:stretch>
        </p:blipFill>
        <p:spPr>
          <a:xfrm>
            <a:off x="374550" y="2416625"/>
            <a:ext cx="3969727" cy="2169574"/>
          </a:xfrm>
          <a:prstGeom prst="rect">
            <a:avLst/>
          </a:prstGeom>
          <a:noFill/>
          <a:ln w="9525" cap="flat" cmpd="sng">
            <a:solidFill>
              <a:srgbClr val="56666B"/>
            </a:solidFill>
            <a:prstDash val="solid"/>
            <a:round/>
            <a:headEnd type="none" w="sm" len="sm"/>
            <a:tailEnd type="none" w="sm" len="sm"/>
          </a:ln>
        </p:spPr>
      </p:pic>
      <p:sp>
        <p:nvSpPr>
          <p:cNvPr id="193" name="Google Shape;193;p25"/>
          <p:cNvSpPr txBox="1"/>
          <p:nvPr/>
        </p:nvSpPr>
        <p:spPr>
          <a:xfrm>
            <a:off x="7259900" y="905050"/>
            <a:ext cx="4580700" cy="3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ontserrat"/>
                <a:ea typeface="Montserrat"/>
                <a:cs typeface="Montserrat"/>
                <a:sym typeface="Montserrat"/>
              </a:rPr>
              <a:t>The score is added onto using two factors: a multiplier (depending on the difficulty) and the current time. </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Upon starting the game the player will get a base score based on what difficulty they have chosen.</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The score will be added onto after the user selects an option however if the wrong option is chosen, a score deduction will occur depending on which scenario has been met.</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If the timer reaches zero however, the score the player will get will be zero.</a:t>
            </a: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sp>
        <p:nvSpPr>
          <p:cNvPr id="194" name="Google Shape;194;p25"/>
          <p:cNvSpPr txBox="1"/>
          <p:nvPr/>
        </p:nvSpPr>
        <p:spPr>
          <a:xfrm>
            <a:off x="4167550" y="4925725"/>
            <a:ext cx="1496700" cy="25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Montserrat"/>
                <a:ea typeface="Montserrat"/>
                <a:cs typeface="Montserrat"/>
                <a:sym typeface="Montserrat"/>
              </a:rPr>
              <a:t>Base Scores </a:t>
            </a:r>
            <a:endParaRPr b="1">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Easy - 50</a:t>
            </a: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Medium - 80</a:t>
            </a: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Hard - 110</a:t>
            </a:r>
            <a:endParaRPr>
              <a:latin typeface="Montserrat"/>
              <a:ea typeface="Montserrat"/>
              <a:cs typeface="Montserrat"/>
              <a:sym typeface="Montserrat"/>
            </a:endParaRPr>
          </a:p>
        </p:txBody>
      </p:sp>
      <p:sp>
        <p:nvSpPr>
          <p:cNvPr id="195" name="Google Shape;195;p25"/>
          <p:cNvSpPr txBox="1"/>
          <p:nvPr/>
        </p:nvSpPr>
        <p:spPr>
          <a:xfrm>
            <a:off x="6491875" y="4925725"/>
            <a:ext cx="2469600" cy="25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Montserrat"/>
                <a:ea typeface="Montserrat"/>
                <a:cs typeface="Montserrat"/>
                <a:sym typeface="Montserrat"/>
              </a:rPr>
              <a:t>Difficulty Multipliers</a:t>
            </a:r>
            <a:endParaRPr b="1">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Easy - N/A</a:t>
            </a: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Medium - 1.5</a:t>
            </a: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Hard - 2.5</a:t>
            </a:r>
            <a:endParaRPr>
              <a:latin typeface="Montserrat"/>
              <a:ea typeface="Montserrat"/>
              <a:cs typeface="Montserrat"/>
              <a:sym typeface="Montserrat"/>
            </a:endParaRPr>
          </a:p>
        </p:txBody>
      </p:sp>
      <p:sp>
        <p:nvSpPr>
          <p:cNvPr id="196" name="Google Shape;196;p25"/>
          <p:cNvSpPr txBox="1"/>
          <p:nvPr/>
        </p:nvSpPr>
        <p:spPr>
          <a:xfrm>
            <a:off x="9117875" y="4925725"/>
            <a:ext cx="2767500" cy="10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Montserrat"/>
                <a:ea typeface="Montserrat"/>
                <a:cs typeface="Montserrat"/>
                <a:sym typeface="Montserrat"/>
              </a:rPr>
              <a:t>Score Addition per Section</a:t>
            </a:r>
            <a:endParaRPr b="1">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Easy - time</a:t>
            </a: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Medium - 1.5*currentTime</a:t>
            </a: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Hard - 2.5 * currentTime </a:t>
            </a:r>
            <a:endParaRPr>
              <a:latin typeface="Montserrat"/>
              <a:ea typeface="Montserrat"/>
              <a:cs typeface="Montserrat"/>
              <a:sym typeface="Montserrat"/>
            </a:endParaRPr>
          </a:p>
        </p:txBody>
      </p:sp>
      <p:sp>
        <p:nvSpPr>
          <p:cNvPr id="197" name="Google Shape;197;p25"/>
          <p:cNvSpPr txBox="1"/>
          <p:nvPr/>
        </p:nvSpPr>
        <p:spPr>
          <a:xfrm>
            <a:off x="485750" y="4925725"/>
            <a:ext cx="3507600" cy="11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Montserrat"/>
                <a:ea typeface="Montserrat"/>
                <a:cs typeface="Montserrat"/>
                <a:sym typeface="Montserrat"/>
              </a:rPr>
              <a:t>End Game Scores</a:t>
            </a:r>
            <a:endParaRPr b="1">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Easy - 50 + score from choices</a:t>
            </a: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Medium - 80 + score from choices</a:t>
            </a:r>
            <a:endParaRPr>
              <a:latin typeface="Montserrat"/>
              <a:ea typeface="Montserrat"/>
              <a:cs typeface="Montserrat"/>
              <a:sym typeface="Montserrat"/>
            </a:endParaRPr>
          </a:p>
          <a:p>
            <a:pPr marL="0" lvl="0" indent="0" algn="l" rtl="0">
              <a:spcBef>
                <a:spcPts val="0"/>
              </a:spcBef>
              <a:spcAft>
                <a:spcPts val="0"/>
              </a:spcAft>
              <a:buNone/>
            </a:pPr>
            <a:r>
              <a:rPr lang="en-US">
                <a:latin typeface="Montserrat"/>
                <a:ea typeface="Montserrat"/>
                <a:cs typeface="Montserrat"/>
                <a:sym typeface="Montserrat"/>
              </a:rPr>
              <a:t>Hard - 110 + score from choices</a:t>
            </a:r>
            <a:endParaRPr>
              <a:latin typeface="Montserrat"/>
              <a:ea typeface="Montserrat"/>
              <a:cs typeface="Montserrat"/>
              <a:sym typeface="Montserrat"/>
            </a:endParaRPr>
          </a:p>
        </p:txBody>
      </p:sp>
      <p:pic>
        <p:nvPicPr>
          <p:cNvPr id="198" name="Google Shape;198;p25"/>
          <p:cNvPicPr preferRelativeResize="0"/>
          <p:nvPr/>
        </p:nvPicPr>
        <p:blipFill>
          <a:blip r:embed="rId4">
            <a:alphaModFix/>
          </a:blip>
          <a:stretch>
            <a:fillRect/>
          </a:stretch>
        </p:blipFill>
        <p:spPr>
          <a:xfrm>
            <a:off x="335900" y="614450"/>
            <a:ext cx="1947000" cy="1657775"/>
          </a:xfrm>
          <a:prstGeom prst="rect">
            <a:avLst/>
          </a:prstGeom>
          <a:noFill/>
          <a:ln>
            <a:noFill/>
          </a:ln>
        </p:spPr>
      </p:pic>
      <p:pic>
        <p:nvPicPr>
          <p:cNvPr id="199" name="Google Shape;199;p25"/>
          <p:cNvPicPr preferRelativeResize="0"/>
          <p:nvPr/>
        </p:nvPicPr>
        <p:blipFill>
          <a:blip r:embed="rId5">
            <a:alphaModFix/>
          </a:blip>
          <a:stretch>
            <a:fillRect/>
          </a:stretch>
        </p:blipFill>
        <p:spPr>
          <a:xfrm>
            <a:off x="4514575" y="1567550"/>
            <a:ext cx="2378525" cy="3018650"/>
          </a:xfrm>
          <a:prstGeom prst="rect">
            <a:avLst/>
          </a:prstGeom>
          <a:noFill/>
          <a:ln>
            <a:noFill/>
          </a:ln>
        </p:spPr>
      </p:pic>
      <p:pic>
        <p:nvPicPr>
          <p:cNvPr id="200" name="Google Shape;200;p25"/>
          <p:cNvPicPr preferRelativeResize="0"/>
          <p:nvPr/>
        </p:nvPicPr>
        <p:blipFill>
          <a:blip r:embed="rId6">
            <a:alphaModFix/>
          </a:blip>
          <a:stretch>
            <a:fillRect/>
          </a:stretch>
        </p:blipFill>
        <p:spPr>
          <a:xfrm>
            <a:off x="2426375" y="167974"/>
            <a:ext cx="2767500" cy="1313822"/>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1C1D24"/>
      </a:dk1>
      <a:lt1>
        <a:srgbClr val="FFFFFF"/>
      </a:lt1>
      <a:dk2>
        <a:srgbClr val="B7B7B7"/>
      </a:dk2>
      <a:lt2>
        <a:srgbClr val="EA2340"/>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1247</Words>
  <Application>Microsoft Macintosh PowerPoint</Application>
  <PresentationFormat>Widescreen</PresentationFormat>
  <Paragraphs>126</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Economica</vt:lpstr>
      <vt:lpstr>Montserrat</vt:lpstr>
      <vt:lpstr>Montserrat SemiBold</vt:lpstr>
      <vt:lpstr>Montserrat Medium</vt:lpstr>
      <vt:lpstr>Calibri</vt:lpstr>
      <vt:lpstr>Arial</vt:lpstr>
      <vt:lpstr>Open Sans</vt:lpstr>
      <vt:lpstr>Luxe</vt:lpstr>
      <vt:lpstr>CSC1030 – Web Technologies  Group 30</vt:lpstr>
      <vt:lpstr>PowerPoint Presentation</vt:lpstr>
      <vt:lpstr>PowerPoint Presentation</vt:lpstr>
      <vt:lpstr>PowerPoint Presentation</vt:lpstr>
      <vt:lpstr>PowerPoint Presentation</vt:lpstr>
      <vt:lpstr>PowerPoint Presentation</vt:lpstr>
      <vt:lpstr>PowerPoint Presentation</vt:lpstr>
      <vt:lpstr>User Statistics</vt:lpstr>
      <vt:lpstr>PowerPoint Presentation</vt:lpstr>
      <vt:lpstr>PowerPoint Presentation</vt:lpstr>
      <vt:lpstr>PowerPoint Presentation</vt:lpstr>
      <vt:lpstr>PowerPoint Presentation</vt:lpstr>
      <vt:lpstr>Images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CSC1030 – Web Technologies  Group 30</dc:title>
  <cp:lastModifiedBy>Ross Martin</cp:lastModifiedBy>
  <cp:revision>1</cp:revision>
  <dcterms:modified xsi:type="dcterms:W3CDTF">2020-04-21T11:16:13Z</dcterms:modified>
</cp:coreProperties>
</file>